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45.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140.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142.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43.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98" r:id="rId5"/>
    <p:sldMasterId id="214748374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y="5143500" cx="9144000"/>
  <p:notesSz cx="6858000" cy="9144000"/>
  <p:embeddedFontLst>
    <p:embeddedFont>
      <p:font typeface="Poppins"/>
      <p:regular r:id="rId31"/>
      <p:bold r:id="rId32"/>
      <p:italic r:id="rId33"/>
      <p:boldItalic r:id="rId34"/>
    </p:embeddedFont>
    <p:embeddedFont>
      <p:font typeface="Instrument Sans"/>
      <p:regular r:id="rId35"/>
      <p:bold r:id="rId36"/>
      <p:italic r:id="rId37"/>
      <p:boldItalic r:id="rId38"/>
    </p:embeddedFont>
    <p:embeddedFont>
      <p:font typeface="Poppins Medium"/>
      <p:regular r:id="rId39"/>
      <p:bold r:id="rId40"/>
      <p:italic r:id="rId41"/>
      <p:boldItalic r:id="rId42"/>
    </p:embeddedFont>
    <p:embeddedFont>
      <p:font typeface="Poppins SemiBold"/>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47" roundtripDataSignature="AMtx7mjgN2uypxGOOMbezIKvVxasjwmxw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Medium-bold.fntdata"/><Relationship Id="rId42" Type="http://schemas.openxmlformats.org/officeDocument/2006/relationships/font" Target="fonts/PoppinsMedium-boldItalic.fntdata"/><Relationship Id="rId41" Type="http://schemas.openxmlformats.org/officeDocument/2006/relationships/font" Target="fonts/PoppinsMedium-italic.fntdata"/><Relationship Id="rId44" Type="http://schemas.openxmlformats.org/officeDocument/2006/relationships/font" Target="fonts/PoppinsSemiBold-bold.fntdata"/><Relationship Id="rId43" Type="http://schemas.openxmlformats.org/officeDocument/2006/relationships/font" Target="fonts/PoppinsSemiBold-regular.fntdata"/><Relationship Id="rId46" Type="http://schemas.openxmlformats.org/officeDocument/2006/relationships/font" Target="fonts/PoppinsSemiBold-boldItalic.fntdata"/><Relationship Id="rId45" Type="http://schemas.openxmlformats.org/officeDocument/2006/relationships/font" Target="fonts/PoppinsSemi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7" Type="http://customschemas.google.com/relationships/presentationmetadata" Target="meta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Poppins-regular.fntdata"/><Relationship Id="rId30" Type="http://schemas.openxmlformats.org/officeDocument/2006/relationships/slide" Target="slides/slide23.xml"/><Relationship Id="rId33" Type="http://schemas.openxmlformats.org/officeDocument/2006/relationships/font" Target="fonts/Poppins-italic.fntdata"/><Relationship Id="rId32" Type="http://schemas.openxmlformats.org/officeDocument/2006/relationships/font" Target="fonts/Poppins-bold.fntdata"/><Relationship Id="rId35" Type="http://schemas.openxmlformats.org/officeDocument/2006/relationships/font" Target="fonts/InstrumentSans-regular.fntdata"/><Relationship Id="rId34" Type="http://schemas.openxmlformats.org/officeDocument/2006/relationships/font" Target="fonts/Poppins-boldItalic.fntdata"/><Relationship Id="rId37" Type="http://schemas.openxmlformats.org/officeDocument/2006/relationships/font" Target="fonts/InstrumentSans-italic.fntdata"/><Relationship Id="rId36" Type="http://schemas.openxmlformats.org/officeDocument/2006/relationships/font" Target="fonts/InstrumentSans-bold.fntdata"/><Relationship Id="rId39" Type="http://schemas.openxmlformats.org/officeDocument/2006/relationships/font" Target="fonts/PoppinsMedium-regular.fntdata"/><Relationship Id="rId38" Type="http://schemas.openxmlformats.org/officeDocument/2006/relationships/font" Target="fonts/InstrumentSans-bold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4.png>
</file>

<file path=ppt/media/image2.png>
</file>

<file path=ppt/media/image28.png>
</file>

<file path=ppt/media/image29.png>
</file>

<file path=ppt/media/image30.png>
</file>

<file path=ppt/media/image32.png>
</file>

<file path=ppt/media/image33.png>
</file>

<file path=ppt/media/image34.png>
</file>

<file path=ppt/media/image37.png>
</file>

<file path=ppt/media/image38.png>
</file>

<file path=ppt/media/image39.png>
</file>

<file path=ppt/media/image4.png>
</file>

<file path=ppt/media/image40.png>
</file>

<file path=ppt/media/image41.jp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7" name="Shape 1547"/>
        <p:cNvGrpSpPr/>
        <p:nvPr/>
      </p:nvGrpSpPr>
      <p:grpSpPr>
        <a:xfrm>
          <a:off x="0" y="0"/>
          <a:ext cx="0" cy="0"/>
          <a:chOff x="0" y="0"/>
          <a:chExt cx="0" cy="0"/>
        </a:xfrm>
      </p:grpSpPr>
      <p:sp>
        <p:nvSpPr>
          <p:cNvPr id="1548" name="Google Shape;1548;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9" name="Google Shape;154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4" name="Shape 1614"/>
        <p:cNvGrpSpPr/>
        <p:nvPr/>
      </p:nvGrpSpPr>
      <p:grpSpPr>
        <a:xfrm>
          <a:off x="0" y="0"/>
          <a:ext cx="0" cy="0"/>
          <a:chOff x="0" y="0"/>
          <a:chExt cx="0" cy="0"/>
        </a:xfrm>
      </p:grpSpPr>
      <p:sp>
        <p:nvSpPr>
          <p:cNvPr id="1615" name="Google Shape;1615;g39c1a85cac3_0_2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6" name="Google Shape;1616;g39c1a85cac3_0_26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2" name="Shape 1622"/>
        <p:cNvGrpSpPr/>
        <p:nvPr/>
      </p:nvGrpSpPr>
      <p:grpSpPr>
        <a:xfrm>
          <a:off x="0" y="0"/>
          <a:ext cx="0" cy="0"/>
          <a:chOff x="0" y="0"/>
          <a:chExt cx="0" cy="0"/>
        </a:xfrm>
      </p:grpSpPr>
      <p:sp>
        <p:nvSpPr>
          <p:cNvPr id="1623" name="Google Shape;1623;g39c1a85cac3_0_3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4" name="Google Shape;1624;g39c1a85cac3_0_38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9" name="Shape 1629"/>
        <p:cNvGrpSpPr/>
        <p:nvPr/>
      </p:nvGrpSpPr>
      <p:grpSpPr>
        <a:xfrm>
          <a:off x="0" y="0"/>
          <a:ext cx="0" cy="0"/>
          <a:chOff x="0" y="0"/>
          <a:chExt cx="0" cy="0"/>
        </a:xfrm>
      </p:grpSpPr>
      <p:sp>
        <p:nvSpPr>
          <p:cNvPr id="1630" name="Google Shape;1630;g39c1a85cac3_0_38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1" name="Google Shape;1631;g39c1a85cac3_0_38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7" name="Shape 1637"/>
        <p:cNvGrpSpPr/>
        <p:nvPr/>
      </p:nvGrpSpPr>
      <p:grpSpPr>
        <a:xfrm>
          <a:off x="0" y="0"/>
          <a:ext cx="0" cy="0"/>
          <a:chOff x="0" y="0"/>
          <a:chExt cx="0" cy="0"/>
        </a:xfrm>
      </p:grpSpPr>
      <p:sp>
        <p:nvSpPr>
          <p:cNvPr id="1638" name="Google Shape;1638;g39c1a85cac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9" name="Google Shape;1639;g39c1a85cac3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5" name="Shape 1645"/>
        <p:cNvGrpSpPr/>
        <p:nvPr/>
      </p:nvGrpSpPr>
      <p:grpSpPr>
        <a:xfrm>
          <a:off x="0" y="0"/>
          <a:ext cx="0" cy="0"/>
          <a:chOff x="0" y="0"/>
          <a:chExt cx="0" cy="0"/>
        </a:xfrm>
      </p:grpSpPr>
      <p:sp>
        <p:nvSpPr>
          <p:cNvPr id="1646" name="Google Shape;1646;g39c1a85cac3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7" name="Google Shape;1647;g39c1a85cac3_1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3" name="Shape 1653"/>
        <p:cNvGrpSpPr/>
        <p:nvPr/>
      </p:nvGrpSpPr>
      <p:grpSpPr>
        <a:xfrm>
          <a:off x="0" y="0"/>
          <a:ext cx="0" cy="0"/>
          <a:chOff x="0" y="0"/>
          <a:chExt cx="0" cy="0"/>
        </a:xfrm>
      </p:grpSpPr>
      <p:sp>
        <p:nvSpPr>
          <p:cNvPr id="1654" name="Google Shape;1654;g39c1a85cac3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5" name="Google Shape;1655;g39c1a85cac3_1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0" name="Shape 1660"/>
        <p:cNvGrpSpPr/>
        <p:nvPr/>
      </p:nvGrpSpPr>
      <p:grpSpPr>
        <a:xfrm>
          <a:off x="0" y="0"/>
          <a:ext cx="0" cy="0"/>
          <a:chOff x="0" y="0"/>
          <a:chExt cx="0" cy="0"/>
        </a:xfrm>
      </p:grpSpPr>
      <p:sp>
        <p:nvSpPr>
          <p:cNvPr id="1661" name="Google Shape;1661;g39c1a85cac3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2" name="Google Shape;1662;g39c1a85cac3_1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7" name="Shape 1667"/>
        <p:cNvGrpSpPr/>
        <p:nvPr/>
      </p:nvGrpSpPr>
      <p:grpSpPr>
        <a:xfrm>
          <a:off x="0" y="0"/>
          <a:ext cx="0" cy="0"/>
          <a:chOff x="0" y="0"/>
          <a:chExt cx="0" cy="0"/>
        </a:xfrm>
      </p:grpSpPr>
      <p:sp>
        <p:nvSpPr>
          <p:cNvPr id="1668" name="Google Shape;1668;g39c1a85cac3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9" name="Google Shape;1669;g39c1a85cac3_1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4" name="Shape 1674"/>
        <p:cNvGrpSpPr/>
        <p:nvPr/>
      </p:nvGrpSpPr>
      <p:grpSpPr>
        <a:xfrm>
          <a:off x="0" y="0"/>
          <a:ext cx="0" cy="0"/>
          <a:chOff x="0" y="0"/>
          <a:chExt cx="0" cy="0"/>
        </a:xfrm>
      </p:grpSpPr>
      <p:sp>
        <p:nvSpPr>
          <p:cNvPr id="1675" name="Google Shape;1675;g39c1a85cac3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6" name="Google Shape;1676;g39c1a85cac3_1_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1" name="Shape 1681"/>
        <p:cNvGrpSpPr/>
        <p:nvPr/>
      </p:nvGrpSpPr>
      <p:grpSpPr>
        <a:xfrm>
          <a:off x="0" y="0"/>
          <a:ext cx="0" cy="0"/>
          <a:chOff x="0" y="0"/>
          <a:chExt cx="0" cy="0"/>
        </a:xfrm>
      </p:grpSpPr>
      <p:sp>
        <p:nvSpPr>
          <p:cNvPr id="1682" name="Google Shape;1682;g39c1a85cac3_0_3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3" name="Google Shape;1683;g39c1a85cac3_0_38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7" name="Shape 1557"/>
        <p:cNvGrpSpPr/>
        <p:nvPr/>
      </p:nvGrpSpPr>
      <p:grpSpPr>
        <a:xfrm>
          <a:off x="0" y="0"/>
          <a:ext cx="0" cy="0"/>
          <a:chOff x="0" y="0"/>
          <a:chExt cx="0" cy="0"/>
        </a:xfrm>
      </p:grpSpPr>
      <p:sp>
        <p:nvSpPr>
          <p:cNvPr id="1558" name="Google Shape;1558;g39c1a85cac3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9" name="Google Shape;1559;g39c1a85cac3_0_5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9" name="Shape 1689"/>
        <p:cNvGrpSpPr/>
        <p:nvPr/>
      </p:nvGrpSpPr>
      <p:grpSpPr>
        <a:xfrm>
          <a:off x="0" y="0"/>
          <a:ext cx="0" cy="0"/>
          <a:chOff x="0" y="0"/>
          <a:chExt cx="0" cy="0"/>
        </a:xfrm>
      </p:grpSpPr>
      <p:sp>
        <p:nvSpPr>
          <p:cNvPr id="1690" name="Google Shape;1690;g39c1a85cac3_1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1" name="Google Shape;1691;g39c1a85cac3_1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6" name="Shape 1696"/>
        <p:cNvGrpSpPr/>
        <p:nvPr/>
      </p:nvGrpSpPr>
      <p:grpSpPr>
        <a:xfrm>
          <a:off x="0" y="0"/>
          <a:ext cx="0" cy="0"/>
          <a:chOff x="0" y="0"/>
          <a:chExt cx="0" cy="0"/>
        </a:xfrm>
      </p:grpSpPr>
      <p:sp>
        <p:nvSpPr>
          <p:cNvPr id="1697" name="Google Shape;1697;g39c1a85cac3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8" name="Google Shape;1698;g39c1a85cac3_1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3" name="Shape 1703"/>
        <p:cNvGrpSpPr/>
        <p:nvPr/>
      </p:nvGrpSpPr>
      <p:grpSpPr>
        <a:xfrm>
          <a:off x="0" y="0"/>
          <a:ext cx="0" cy="0"/>
          <a:chOff x="0" y="0"/>
          <a:chExt cx="0" cy="0"/>
        </a:xfrm>
      </p:grpSpPr>
      <p:sp>
        <p:nvSpPr>
          <p:cNvPr id="1704" name="Google Shape;1704;g39c1a85cac3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5" name="Google Shape;1705;g39c1a85cac3_1_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0" name="Shape 1710"/>
        <p:cNvGrpSpPr/>
        <p:nvPr/>
      </p:nvGrpSpPr>
      <p:grpSpPr>
        <a:xfrm>
          <a:off x="0" y="0"/>
          <a:ext cx="0" cy="0"/>
          <a:chOff x="0" y="0"/>
          <a:chExt cx="0" cy="0"/>
        </a:xfrm>
      </p:grpSpPr>
      <p:sp>
        <p:nvSpPr>
          <p:cNvPr id="1711" name="Google Shape;1711;g39c1a85cac3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2" name="Google Shape;1712;g39c1a85cac3_1_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4" name="Shape 1564"/>
        <p:cNvGrpSpPr/>
        <p:nvPr/>
      </p:nvGrpSpPr>
      <p:grpSpPr>
        <a:xfrm>
          <a:off x="0" y="0"/>
          <a:ext cx="0" cy="0"/>
          <a:chOff x="0" y="0"/>
          <a:chExt cx="0" cy="0"/>
        </a:xfrm>
      </p:grpSpPr>
      <p:sp>
        <p:nvSpPr>
          <p:cNvPr id="1565" name="Google Shape;1565;g39c1a85cac3_0_1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6" name="Google Shape;1566;g39c1a85cac3_0_15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1" name="Shape 1571"/>
        <p:cNvGrpSpPr/>
        <p:nvPr/>
      </p:nvGrpSpPr>
      <p:grpSpPr>
        <a:xfrm>
          <a:off x="0" y="0"/>
          <a:ext cx="0" cy="0"/>
          <a:chOff x="0" y="0"/>
          <a:chExt cx="0" cy="0"/>
        </a:xfrm>
      </p:grpSpPr>
      <p:sp>
        <p:nvSpPr>
          <p:cNvPr id="1572" name="Google Shape;1572;g39c1a85cac3_0_2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3" name="Google Shape;1573;g39c1a85cac3_0_26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8" name="Shape 1578"/>
        <p:cNvGrpSpPr/>
        <p:nvPr/>
      </p:nvGrpSpPr>
      <p:grpSpPr>
        <a:xfrm>
          <a:off x="0" y="0"/>
          <a:ext cx="0" cy="0"/>
          <a:chOff x="0" y="0"/>
          <a:chExt cx="0" cy="0"/>
        </a:xfrm>
      </p:grpSpPr>
      <p:sp>
        <p:nvSpPr>
          <p:cNvPr id="1579" name="Google Shape;1579;g39c1a85cac3_0_26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0" name="Google Shape;1580;g39c1a85cac3_0_26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6" name="Shape 1586"/>
        <p:cNvGrpSpPr/>
        <p:nvPr/>
      </p:nvGrpSpPr>
      <p:grpSpPr>
        <a:xfrm>
          <a:off x="0" y="0"/>
          <a:ext cx="0" cy="0"/>
          <a:chOff x="0" y="0"/>
          <a:chExt cx="0" cy="0"/>
        </a:xfrm>
      </p:grpSpPr>
      <p:sp>
        <p:nvSpPr>
          <p:cNvPr id="1587" name="Google Shape;1587;g39c1a85cac3_0_2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8" name="Google Shape;1588;g39c1a85cac3_0_26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3" name="Shape 1593"/>
        <p:cNvGrpSpPr/>
        <p:nvPr/>
      </p:nvGrpSpPr>
      <p:grpSpPr>
        <a:xfrm>
          <a:off x="0" y="0"/>
          <a:ext cx="0" cy="0"/>
          <a:chOff x="0" y="0"/>
          <a:chExt cx="0" cy="0"/>
        </a:xfrm>
      </p:grpSpPr>
      <p:sp>
        <p:nvSpPr>
          <p:cNvPr id="1594" name="Google Shape;1594;g39c1a85cac3_0_2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5" name="Google Shape;1595;g39c1a85cac3_0_26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0" name="Shape 1600"/>
        <p:cNvGrpSpPr/>
        <p:nvPr/>
      </p:nvGrpSpPr>
      <p:grpSpPr>
        <a:xfrm>
          <a:off x="0" y="0"/>
          <a:ext cx="0" cy="0"/>
          <a:chOff x="0" y="0"/>
          <a:chExt cx="0" cy="0"/>
        </a:xfrm>
      </p:grpSpPr>
      <p:sp>
        <p:nvSpPr>
          <p:cNvPr id="1601" name="Google Shape;1601;g39c1a85cac3_0_2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2" name="Google Shape;1602;g39c1a85cac3_0_26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7" name="Shape 1607"/>
        <p:cNvGrpSpPr/>
        <p:nvPr/>
      </p:nvGrpSpPr>
      <p:grpSpPr>
        <a:xfrm>
          <a:off x="0" y="0"/>
          <a:ext cx="0" cy="0"/>
          <a:chOff x="0" y="0"/>
          <a:chExt cx="0" cy="0"/>
        </a:xfrm>
      </p:grpSpPr>
      <p:sp>
        <p:nvSpPr>
          <p:cNvPr id="1608" name="Google Shape;1608;g39c1a85cac3_0_2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9" name="Google Shape;1609;g39c1a85cac3_0_26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Alt 1">
  <p:cSld name="BLANK_2">
    <p:spTree>
      <p:nvGrpSpPr>
        <p:cNvPr id="10" name="Shape 10"/>
        <p:cNvGrpSpPr/>
        <p:nvPr/>
      </p:nvGrpSpPr>
      <p:grpSpPr>
        <a:xfrm>
          <a:off x="0" y="0"/>
          <a:ext cx="0" cy="0"/>
          <a:chOff x="0" y="0"/>
          <a:chExt cx="0" cy="0"/>
        </a:xfrm>
      </p:grpSpPr>
      <p:pic>
        <p:nvPicPr>
          <p:cNvPr id="11" name="Google Shape;11;p11"/>
          <p:cNvPicPr preferRelativeResize="0"/>
          <p:nvPr/>
        </p:nvPicPr>
        <p:blipFill rotWithShape="1">
          <a:blip r:embed="rId2">
            <a:alphaModFix amt="70000"/>
          </a:blip>
          <a:srcRect b="0" l="1311" r="0" t="0"/>
          <a:stretch/>
        </p:blipFill>
        <p:spPr>
          <a:xfrm>
            <a:off x="0" y="0"/>
            <a:ext cx="9023249" cy="5143500"/>
          </a:xfrm>
          <a:prstGeom prst="rect">
            <a:avLst/>
          </a:prstGeom>
          <a:noFill/>
          <a:ln>
            <a:noFill/>
          </a:ln>
        </p:spPr>
      </p:pic>
      <p:sp>
        <p:nvSpPr>
          <p:cNvPr id="12" name="Google Shape;12;p11"/>
          <p:cNvSpPr txBox="1"/>
          <p:nvPr>
            <p:ph type="title"/>
          </p:nvPr>
        </p:nvSpPr>
        <p:spPr>
          <a:xfrm>
            <a:off x="128875" y="1291375"/>
            <a:ext cx="6341400" cy="3620700"/>
          </a:xfrm>
          <a:prstGeom prst="rect">
            <a:avLst/>
          </a:prstGeom>
          <a:noFill/>
          <a:ln>
            <a:noFill/>
          </a:ln>
        </p:spPr>
        <p:txBody>
          <a:bodyPr anchorCtr="0" anchor="b" bIns="0" lIns="91425" spcFirstLastPara="1" rIns="91425" wrap="square" tIns="91425">
            <a:noAutofit/>
          </a:bodyPr>
          <a:lstStyle>
            <a:lvl1pPr lvl="0" algn="l">
              <a:lnSpc>
                <a:spcPct val="90000"/>
              </a:lnSpc>
              <a:spcBef>
                <a:spcPts val="0"/>
              </a:spcBef>
              <a:spcAft>
                <a:spcPts val="0"/>
              </a:spcAft>
              <a:buSzPts val="6000"/>
              <a:buNone/>
              <a:defRPr sz="6000"/>
            </a:lvl1pPr>
            <a:lvl2pPr lvl="1" algn="ctr">
              <a:lnSpc>
                <a:spcPct val="115000"/>
              </a:lnSpc>
              <a:spcBef>
                <a:spcPts val="0"/>
              </a:spcBef>
              <a:spcAft>
                <a:spcPts val="0"/>
              </a:spcAft>
              <a:buSzPts val="6000"/>
              <a:buNone/>
              <a:defRPr sz="6000">
                <a:latin typeface="Poppins SemiBold"/>
                <a:ea typeface="Poppins SemiBold"/>
                <a:cs typeface="Poppins SemiBold"/>
                <a:sym typeface="Poppins SemiBold"/>
              </a:defRPr>
            </a:lvl2pPr>
            <a:lvl3pPr lvl="2" algn="ctr">
              <a:lnSpc>
                <a:spcPct val="115000"/>
              </a:lnSpc>
              <a:spcBef>
                <a:spcPts val="0"/>
              </a:spcBef>
              <a:spcAft>
                <a:spcPts val="0"/>
              </a:spcAft>
              <a:buSzPts val="6000"/>
              <a:buNone/>
              <a:defRPr sz="6000">
                <a:latin typeface="Poppins SemiBold"/>
                <a:ea typeface="Poppins SemiBold"/>
                <a:cs typeface="Poppins SemiBold"/>
                <a:sym typeface="Poppins SemiBold"/>
              </a:defRPr>
            </a:lvl3pPr>
            <a:lvl4pPr lvl="3" algn="ctr">
              <a:lnSpc>
                <a:spcPct val="115000"/>
              </a:lnSpc>
              <a:spcBef>
                <a:spcPts val="0"/>
              </a:spcBef>
              <a:spcAft>
                <a:spcPts val="0"/>
              </a:spcAft>
              <a:buSzPts val="6000"/>
              <a:buNone/>
              <a:defRPr sz="6000">
                <a:latin typeface="Poppins SemiBold"/>
                <a:ea typeface="Poppins SemiBold"/>
                <a:cs typeface="Poppins SemiBold"/>
                <a:sym typeface="Poppins SemiBold"/>
              </a:defRPr>
            </a:lvl4pPr>
            <a:lvl5pPr lvl="4" algn="ctr">
              <a:lnSpc>
                <a:spcPct val="115000"/>
              </a:lnSpc>
              <a:spcBef>
                <a:spcPts val="0"/>
              </a:spcBef>
              <a:spcAft>
                <a:spcPts val="0"/>
              </a:spcAft>
              <a:buSzPts val="6000"/>
              <a:buNone/>
              <a:defRPr sz="6000">
                <a:latin typeface="Poppins SemiBold"/>
                <a:ea typeface="Poppins SemiBold"/>
                <a:cs typeface="Poppins SemiBold"/>
                <a:sym typeface="Poppins SemiBold"/>
              </a:defRPr>
            </a:lvl5pPr>
            <a:lvl6pPr lvl="5" algn="ctr">
              <a:lnSpc>
                <a:spcPct val="115000"/>
              </a:lnSpc>
              <a:spcBef>
                <a:spcPts val="0"/>
              </a:spcBef>
              <a:spcAft>
                <a:spcPts val="0"/>
              </a:spcAft>
              <a:buSzPts val="6000"/>
              <a:buNone/>
              <a:defRPr sz="6000">
                <a:latin typeface="Poppins SemiBold"/>
                <a:ea typeface="Poppins SemiBold"/>
                <a:cs typeface="Poppins SemiBold"/>
                <a:sym typeface="Poppins SemiBold"/>
              </a:defRPr>
            </a:lvl6pPr>
            <a:lvl7pPr lvl="6" algn="ctr">
              <a:lnSpc>
                <a:spcPct val="115000"/>
              </a:lnSpc>
              <a:spcBef>
                <a:spcPts val="0"/>
              </a:spcBef>
              <a:spcAft>
                <a:spcPts val="0"/>
              </a:spcAft>
              <a:buSzPts val="6000"/>
              <a:buNone/>
              <a:defRPr sz="6000">
                <a:latin typeface="Poppins SemiBold"/>
                <a:ea typeface="Poppins SemiBold"/>
                <a:cs typeface="Poppins SemiBold"/>
                <a:sym typeface="Poppins SemiBold"/>
              </a:defRPr>
            </a:lvl7pPr>
            <a:lvl8pPr lvl="7" algn="ctr">
              <a:lnSpc>
                <a:spcPct val="115000"/>
              </a:lnSpc>
              <a:spcBef>
                <a:spcPts val="0"/>
              </a:spcBef>
              <a:spcAft>
                <a:spcPts val="0"/>
              </a:spcAft>
              <a:buSzPts val="6000"/>
              <a:buNone/>
              <a:defRPr sz="6000">
                <a:latin typeface="Poppins SemiBold"/>
                <a:ea typeface="Poppins SemiBold"/>
                <a:cs typeface="Poppins SemiBold"/>
                <a:sym typeface="Poppins SemiBold"/>
              </a:defRPr>
            </a:lvl8pPr>
            <a:lvl9pPr lvl="8" algn="ctr">
              <a:lnSpc>
                <a:spcPct val="115000"/>
              </a:lnSpc>
              <a:spcBef>
                <a:spcPts val="0"/>
              </a:spcBef>
              <a:spcAft>
                <a:spcPts val="0"/>
              </a:spcAft>
              <a:buSzPts val="6000"/>
              <a:buNone/>
              <a:defRPr sz="6000">
                <a:latin typeface="Poppins SemiBold"/>
                <a:ea typeface="Poppins SemiBold"/>
                <a:cs typeface="Poppins SemiBold"/>
                <a:sym typeface="Poppins SemiBold"/>
              </a:defRPr>
            </a:lvl9pPr>
          </a:lstStyle>
          <a:p/>
        </p:txBody>
      </p:sp>
      <p:sp>
        <p:nvSpPr>
          <p:cNvPr id="13" name="Google Shape;13;p11"/>
          <p:cNvSpPr/>
          <p:nvPr>
            <p:ph idx="2" type="pic"/>
          </p:nvPr>
        </p:nvSpPr>
        <p:spPr>
          <a:xfrm>
            <a:off x="6487225" y="2586525"/>
            <a:ext cx="1259100" cy="1269000"/>
          </a:xfrm>
          <a:prstGeom prst="rect">
            <a:avLst/>
          </a:prstGeom>
          <a:noFill/>
          <a:ln>
            <a:noFill/>
          </a:ln>
        </p:spPr>
      </p:sp>
      <p:sp>
        <p:nvSpPr>
          <p:cNvPr id="14" name="Google Shape;14;p11"/>
          <p:cNvSpPr/>
          <p:nvPr>
            <p:ph idx="3" type="pic"/>
          </p:nvPr>
        </p:nvSpPr>
        <p:spPr>
          <a:xfrm>
            <a:off x="7757975" y="3866750"/>
            <a:ext cx="1259700" cy="1279200"/>
          </a:xfrm>
          <a:prstGeom prst="rect">
            <a:avLst/>
          </a:prstGeom>
          <a:noFill/>
          <a:ln>
            <a:noFill/>
          </a:ln>
        </p:spPr>
      </p:sp>
      <p:sp>
        <p:nvSpPr>
          <p:cNvPr id="15" name="Google Shape;15;p1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11"/>
          <p:cNvSpPr txBox="1"/>
          <p:nvPr>
            <p:ph idx="1" type="subTitle"/>
          </p:nvPr>
        </p:nvSpPr>
        <p:spPr>
          <a:xfrm>
            <a:off x="179050" y="228600"/>
            <a:ext cx="1220400" cy="607800"/>
          </a:xfrm>
          <a:prstGeom prst="rect">
            <a:avLst/>
          </a:prstGeom>
          <a:noFill/>
          <a:ln>
            <a:noFill/>
          </a:ln>
        </p:spPr>
        <p:txBody>
          <a:bodyPr anchorCtr="0" anchor="t" bIns="91425" lIns="0" spcFirstLastPara="1" rIns="91425" wrap="square" tIns="0">
            <a:noAutofit/>
          </a:bodyPr>
          <a:lstStyle>
            <a:lvl1pPr lvl="0"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grpSp>
        <p:nvGrpSpPr>
          <p:cNvPr id="17" name="Google Shape;17;p11"/>
          <p:cNvGrpSpPr/>
          <p:nvPr/>
        </p:nvGrpSpPr>
        <p:grpSpPr>
          <a:xfrm>
            <a:off x="128875" y="0"/>
            <a:ext cx="8897700" cy="5144700"/>
            <a:chOff x="128875" y="0"/>
            <a:chExt cx="8897700" cy="5144700"/>
          </a:xfrm>
        </p:grpSpPr>
        <p:cxnSp>
          <p:nvCxnSpPr>
            <p:cNvPr id="18" name="Google Shape;18;p11"/>
            <p:cNvCxnSpPr/>
            <p:nvPr/>
          </p:nvCxnSpPr>
          <p:spPr>
            <a:xfrm>
              <a:off x="6480997"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19" name="Google Shape;19;p11"/>
            <p:cNvCxnSpPr/>
            <p:nvPr/>
          </p:nvCxnSpPr>
          <p:spPr>
            <a:xfrm>
              <a:off x="7752136"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20" name="Google Shape;20;p11"/>
            <p:cNvCxnSpPr/>
            <p:nvPr/>
          </p:nvCxnSpPr>
          <p:spPr>
            <a:xfrm>
              <a:off x="6481000" y="3861475"/>
              <a:ext cx="2539800" cy="0"/>
            </a:xfrm>
            <a:prstGeom prst="straightConnector1">
              <a:avLst/>
            </a:prstGeom>
            <a:noFill/>
            <a:ln cap="flat" cmpd="sng" w="9525">
              <a:solidFill>
                <a:schemeClr val="accent3"/>
              </a:solidFill>
              <a:prstDash val="solid"/>
              <a:round/>
              <a:headEnd len="sm" w="sm" type="none"/>
              <a:tailEnd len="sm" w="sm" type="none"/>
            </a:ln>
          </p:spPr>
        </p:cxnSp>
        <p:cxnSp>
          <p:nvCxnSpPr>
            <p:cNvPr id="21" name="Google Shape;21;p11"/>
            <p:cNvCxnSpPr/>
            <p:nvPr/>
          </p:nvCxnSpPr>
          <p:spPr>
            <a:xfrm>
              <a:off x="6481000" y="2579575"/>
              <a:ext cx="2542200" cy="0"/>
            </a:xfrm>
            <a:prstGeom prst="straightConnector1">
              <a:avLst/>
            </a:prstGeom>
            <a:noFill/>
            <a:ln cap="flat" cmpd="sng" w="9525">
              <a:solidFill>
                <a:schemeClr val="accent3"/>
              </a:solidFill>
              <a:prstDash val="solid"/>
              <a:round/>
              <a:headEnd len="sm" w="sm" type="none"/>
              <a:tailEnd len="sm" w="sm" type="none"/>
            </a:ln>
          </p:spPr>
        </p:cxnSp>
        <p:cxnSp>
          <p:nvCxnSpPr>
            <p:cNvPr id="22" name="Google Shape;22;p11"/>
            <p:cNvCxnSpPr/>
            <p:nvPr/>
          </p:nvCxnSpPr>
          <p:spPr>
            <a:xfrm>
              <a:off x="521210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23" name="Google Shape;23;p11"/>
            <p:cNvCxnSpPr/>
            <p:nvPr/>
          </p:nvCxnSpPr>
          <p:spPr>
            <a:xfrm>
              <a:off x="394015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24" name="Google Shape;24;p11"/>
            <p:cNvCxnSpPr/>
            <p:nvPr/>
          </p:nvCxnSpPr>
          <p:spPr>
            <a:xfrm>
              <a:off x="2669725"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25" name="Google Shape;25;p11"/>
            <p:cNvCxnSpPr/>
            <p:nvPr/>
          </p:nvCxnSpPr>
          <p:spPr>
            <a:xfrm>
              <a:off x="139930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26" name="Google Shape;26;p11"/>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27" name="Google Shape;27;p11"/>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28" name="Google Shape;28;p11"/>
            <p:cNvCxnSpPr/>
            <p:nvPr/>
          </p:nvCxnSpPr>
          <p:spPr>
            <a:xfrm>
              <a:off x="128875" y="1291375"/>
              <a:ext cx="8897700" cy="0"/>
            </a:xfrm>
            <a:prstGeom prst="straightConnector1">
              <a:avLst/>
            </a:prstGeom>
            <a:noFill/>
            <a:ln cap="flat" cmpd="sng" w="9525">
              <a:solidFill>
                <a:schemeClr val="accent3"/>
              </a:solidFill>
              <a:prstDash val="solid"/>
              <a:round/>
              <a:headEnd len="sm" w="sm" type="none"/>
              <a:tailEnd len="sm" w="sm" type="none"/>
            </a:ln>
          </p:spPr>
        </p:cxnSp>
      </p:grpSp>
      <p:sp>
        <p:nvSpPr>
          <p:cNvPr id="29" name="Google Shape;29;p11"/>
          <p:cNvSpPr/>
          <p:nvPr/>
        </p:nvSpPr>
        <p:spPr>
          <a:xfrm>
            <a:off x="6486025" y="-3325"/>
            <a:ext cx="1259400" cy="12891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30" name="Google Shape;30;p11"/>
          <p:cNvSpPr/>
          <p:nvPr/>
        </p:nvSpPr>
        <p:spPr>
          <a:xfrm>
            <a:off x="7756250" y="-3325"/>
            <a:ext cx="1262400" cy="1287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2">
  <p:cSld name="BLANK_1_1_1_1_1_1_1_1_1_1_1_1_1_1_2_1">
    <p:spTree>
      <p:nvGrpSpPr>
        <p:cNvPr id="122" name="Shape 122"/>
        <p:cNvGrpSpPr/>
        <p:nvPr/>
      </p:nvGrpSpPr>
      <p:grpSpPr>
        <a:xfrm>
          <a:off x="0" y="0"/>
          <a:ext cx="0" cy="0"/>
          <a:chOff x="0" y="0"/>
          <a:chExt cx="0" cy="0"/>
        </a:xfrm>
      </p:grpSpPr>
      <p:sp>
        <p:nvSpPr>
          <p:cNvPr id="123" name="Google Shape;123;p20"/>
          <p:cNvSpPr/>
          <p:nvPr>
            <p:ph idx="2" type="pic"/>
          </p:nvPr>
        </p:nvSpPr>
        <p:spPr>
          <a:xfrm>
            <a:off x="7751475" y="1291350"/>
            <a:ext cx="1266300" cy="1285200"/>
          </a:xfrm>
          <a:prstGeom prst="rect">
            <a:avLst/>
          </a:prstGeom>
          <a:noFill/>
          <a:ln>
            <a:noFill/>
          </a:ln>
        </p:spPr>
      </p:sp>
      <p:sp>
        <p:nvSpPr>
          <p:cNvPr id="124" name="Google Shape;124;p20"/>
          <p:cNvSpPr/>
          <p:nvPr>
            <p:ph idx="3" type="pic"/>
          </p:nvPr>
        </p:nvSpPr>
        <p:spPr>
          <a:xfrm>
            <a:off x="7751425" y="3864900"/>
            <a:ext cx="1266300" cy="1284900"/>
          </a:xfrm>
          <a:prstGeom prst="rect">
            <a:avLst/>
          </a:prstGeom>
          <a:noFill/>
          <a:ln>
            <a:noFill/>
          </a:ln>
        </p:spPr>
      </p:sp>
      <p:sp>
        <p:nvSpPr>
          <p:cNvPr id="125" name="Google Shape;125;p20"/>
          <p:cNvSpPr/>
          <p:nvPr>
            <p:ph idx="4" type="pic"/>
          </p:nvPr>
        </p:nvSpPr>
        <p:spPr>
          <a:xfrm>
            <a:off x="5218487" y="2584425"/>
            <a:ext cx="2525100" cy="1271400"/>
          </a:xfrm>
          <a:prstGeom prst="rect">
            <a:avLst/>
          </a:prstGeom>
          <a:noFill/>
          <a:ln>
            <a:noFill/>
          </a:ln>
        </p:spPr>
      </p:sp>
      <p:sp>
        <p:nvSpPr>
          <p:cNvPr id="126" name="Google Shape;126;p20"/>
          <p:cNvSpPr txBox="1"/>
          <p:nvPr>
            <p:ph idx="1" type="subTitle"/>
          </p:nvPr>
        </p:nvSpPr>
        <p:spPr>
          <a:xfrm>
            <a:off x="984950" y="3865575"/>
            <a:ext cx="416700" cy="3936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accent6"/>
                </a:solidFill>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127" name="Google Shape;127;p20"/>
          <p:cNvSpPr txBox="1"/>
          <p:nvPr>
            <p:ph idx="5" type="subTitle"/>
          </p:nvPr>
        </p:nvSpPr>
        <p:spPr>
          <a:xfrm>
            <a:off x="984950" y="1291350"/>
            <a:ext cx="416700" cy="393600"/>
          </a:xfrm>
          <a:prstGeom prst="rect">
            <a:avLst/>
          </a:prstGeom>
          <a:solidFill>
            <a:schemeClr val="lt1"/>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28" name="Google Shape;128;p20"/>
          <p:cNvSpPr txBox="1"/>
          <p:nvPr>
            <p:ph idx="6" type="subTitle"/>
          </p:nvPr>
        </p:nvSpPr>
        <p:spPr>
          <a:xfrm>
            <a:off x="984950" y="2584425"/>
            <a:ext cx="416700" cy="393600"/>
          </a:xfrm>
          <a:prstGeom prst="rect">
            <a:avLst/>
          </a:prstGeom>
          <a:solidFill>
            <a:schemeClr val="lt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29" name="Google Shape;129;p20"/>
          <p:cNvSpPr txBox="1"/>
          <p:nvPr>
            <p:ph type="title"/>
          </p:nvPr>
        </p:nvSpPr>
        <p:spPr>
          <a:xfrm>
            <a:off x="139700" y="228600"/>
            <a:ext cx="6480300" cy="587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cxnSp>
        <p:nvCxnSpPr>
          <p:cNvPr id="130" name="Google Shape;130;p20"/>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131" name="Google Shape;131;p20"/>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132" name="Google Shape;132;p20"/>
          <p:cNvSpPr txBox="1"/>
          <p:nvPr>
            <p:ph idx="7" type="body"/>
          </p:nvPr>
        </p:nvSpPr>
        <p:spPr>
          <a:xfrm>
            <a:off x="1399300" y="1548450"/>
            <a:ext cx="3811200" cy="951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accent6"/>
              </a:buClr>
              <a:buSzPts val="1000"/>
              <a:buChar char="●"/>
              <a:defRPr>
                <a:solidFill>
                  <a:schemeClr val="accent6"/>
                </a:solidFill>
              </a:defRPr>
            </a:lvl1pPr>
            <a:lvl2pPr indent="-292100" lvl="1" marL="914400" algn="l">
              <a:lnSpc>
                <a:spcPct val="100000"/>
              </a:lnSpc>
              <a:spcBef>
                <a:spcPts val="800"/>
              </a:spcBef>
              <a:spcAft>
                <a:spcPts val="0"/>
              </a:spcAft>
              <a:buClr>
                <a:schemeClr val="accent6"/>
              </a:buClr>
              <a:buSzPts val="1000"/>
              <a:buChar char="○"/>
              <a:defRPr>
                <a:solidFill>
                  <a:schemeClr val="accent6"/>
                </a:solidFill>
              </a:defRPr>
            </a:lvl2pPr>
            <a:lvl3pPr indent="-292100" lvl="2" marL="1371600" algn="l">
              <a:lnSpc>
                <a:spcPct val="100000"/>
              </a:lnSpc>
              <a:spcBef>
                <a:spcPts val="800"/>
              </a:spcBef>
              <a:spcAft>
                <a:spcPts val="0"/>
              </a:spcAft>
              <a:buClr>
                <a:schemeClr val="accent6"/>
              </a:buClr>
              <a:buSzPts val="1000"/>
              <a:buChar char="■"/>
              <a:defRPr>
                <a:solidFill>
                  <a:schemeClr val="accent6"/>
                </a:solidFill>
              </a:defRPr>
            </a:lvl3pPr>
            <a:lvl4pPr indent="-292100" lvl="3" marL="1828800" algn="l">
              <a:lnSpc>
                <a:spcPct val="100000"/>
              </a:lnSpc>
              <a:spcBef>
                <a:spcPts val="800"/>
              </a:spcBef>
              <a:spcAft>
                <a:spcPts val="0"/>
              </a:spcAft>
              <a:buClr>
                <a:schemeClr val="accent6"/>
              </a:buClr>
              <a:buSzPts val="1000"/>
              <a:buChar char="●"/>
              <a:defRPr>
                <a:solidFill>
                  <a:schemeClr val="accent6"/>
                </a:solidFill>
              </a:defRPr>
            </a:lvl4pPr>
            <a:lvl5pPr indent="-292100" lvl="4" marL="2286000" algn="l">
              <a:lnSpc>
                <a:spcPct val="100000"/>
              </a:lnSpc>
              <a:spcBef>
                <a:spcPts val="800"/>
              </a:spcBef>
              <a:spcAft>
                <a:spcPts val="0"/>
              </a:spcAft>
              <a:buClr>
                <a:schemeClr val="accent6"/>
              </a:buClr>
              <a:buSzPts val="1000"/>
              <a:buChar char="○"/>
              <a:defRPr>
                <a:solidFill>
                  <a:schemeClr val="accent6"/>
                </a:solidFill>
              </a:defRPr>
            </a:lvl5pPr>
            <a:lvl6pPr indent="-292100" lvl="5" marL="2743200" algn="l">
              <a:lnSpc>
                <a:spcPct val="100000"/>
              </a:lnSpc>
              <a:spcBef>
                <a:spcPts val="800"/>
              </a:spcBef>
              <a:spcAft>
                <a:spcPts val="0"/>
              </a:spcAft>
              <a:buClr>
                <a:schemeClr val="accent6"/>
              </a:buClr>
              <a:buSzPts val="1000"/>
              <a:buChar char="■"/>
              <a:defRPr>
                <a:solidFill>
                  <a:schemeClr val="accent6"/>
                </a:solidFill>
              </a:defRPr>
            </a:lvl6pPr>
            <a:lvl7pPr indent="-292100" lvl="6" marL="3200400" algn="l">
              <a:lnSpc>
                <a:spcPct val="100000"/>
              </a:lnSpc>
              <a:spcBef>
                <a:spcPts val="800"/>
              </a:spcBef>
              <a:spcAft>
                <a:spcPts val="0"/>
              </a:spcAft>
              <a:buClr>
                <a:schemeClr val="accent6"/>
              </a:buClr>
              <a:buSzPts val="1000"/>
              <a:buChar char="●"/>
              <a:defRPr>
                <a:solidFill>
                  <a:schemeClr val="accent6"/>
                </a:solidFill>
              </a:defRPr>
            </a:lvl7pPr>
            <a:lvl8pPr indent="-292100" lvl="7" marL="3657600" algn="l">
              <a:lnSpc>
                <a:spcPct val="100000"/>
              </a:lnSpc>
              <a:spcBef>
                <a:spcPts val="800"/>
              </a:spcBef>
              <a:spcAft>
                <a:spcPts val="0"/>
              </a:spcAft>
              <a:buClr>
                <a:schemeClr val="accent6"/>
              </a:buClr>
              <a:buSzPts val="1000"/>
              <a:buChar char="○"/>
              <a:defRPr>
                <a:solidFill>
                  <a:schemeClr val="accent6"/>
                </a:solidFill>
              </a:defRPr>
            </a:lvl8pPr>
            <a:lvl9pPr indent="-292100" lvl="8" marL="4114800" algn="l">
              <a:lnSpc>
                <a:spcPct val="100000"/>
              </a:lnSpc>
              <a:spcBef>
                <a:spcPts val="800"/>
              </a:spcBef>
              <a:spcAft>
                <a:spcPts val="800"/>
              </a:spcAft>
              <a:buClr>
                <a:schemeClr val="accent6"/>
              </a:buClr>
              <a:buSzPts val="1000"/>
              <a:buChar char="■"/>
              <a:defRPr>
                <a:solidFill>
                  <a:schemeClr val="accent6"/>
                </a:solidFill>
              </a:defRPr>
            </a:lvl9pPr>
          </a:lstStyle>
          <a:p/>
        </p:txBody>
      </p:sp>
      <p:sp>
        <p:nvSpPr>
          <p:cNvPr id="133" name="Google Shape;133;p20"/>
          <p:cNvSpPr txBox="1"/>
          <p:nvPr>
            <p:ph idx="8" type="subTitle"/>
          </p:nvPr>
        </p:nvSpPr>
        <p:spPr>
          <a:xfrm>
            <a:off x="1400950" y="12913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134" name="Google Shape;134;p20"/>
          <p:cNvSpPr txBox="1"/>
          <p:nvPr>
            <p:ph idx="9" type="body"/>
          </p:nvPr>
        </p:nvSpPr>
        <p:spPr>
          <a:xfrm>
            <a:off x="1399300" y="2838025"/>
            <a:ext cx="3811200" cy="1023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35" name="Google Shape;135;p20"/>
          <p:cNvSpPr txBox="1"/>
          <p:nvPr>
            <p:ph idx="13" type="subTitle"/>
          </p:nvPr>
        </p:nvSpPr>
        <p:spPr>
          <a:xfrm>
            <a:off x="1399313" y="257642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36" name="Google Shape;136;p20"/>
          <p:cNvSpPr txBox="1"/>
          <p:nvPr>
            <p:ph idx="14" type="body"/>
          </p:nvPr>
        </p:nvSpPr>
        <p:spPr>
          <a:xfrm>
            <a:off x="1399325" y="4123075"/>
            <a:ext cx="3811200" cy="891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37" name="Google Shape;137;p20"/>
          <p:cNvSpPr txBox="1"/>
          <p:nvPr>
            <p:ph idx="15" type="subTitle"/>
          </p:nvPr>
        </p:nvSpPr>
        <p:spPr>
          <a:xfrm>
            <a:off x="1399338" y="38614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38" name="Google Shape;138;p2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Alt 1">
  <p:cSld name="BLANK_1">
    <p:spTree>
      <p:nvGrpSpPr>
        <p:cNvPr id="1059" name="Shape 1059"/>
        <p:cNvGrpSpPr/>
        <p:nvPr/>
      </p:nvGrpSpPr>
      <p:grpSpPr>
        <a:xfrm>
          <a:off x="0" y="0"/>
          <a:ext cx="0" cy="0"/>
          <a:chOff x="0" y="0"/>
          <a:chExt cx="0" cy="0"/>
        </a:xfrm>
      </p:grpSpPr>
      <p:pic>
        <p:nvPicPr>
          <p:cNvPr id="1060" name="Google Shape;1060;g39c1a85cac3_0_3362"/>
          <p:cNvPicPr preferRelativeResize="0"/>
          <p:nvPr/>
        </p:nvPicPr>
        <p:blipFill rotWithShape="1">
          <a:blip r:embed="rId2">
            <a:alphaModFix/>
          </a:blip>
          <a:srcRect b="36187" l="0" r="0" t="0"/>
          <a:stretch/>
        </p:blipFill>
        <p:spPr>
          <a:xfrm rot="5400000">
            <a:off x="6625213" y="2747762"/>
            <a:ext cx="3529224" cy="1266849"/>
          </a:xfrm>
          <a:prstGeom prst="rect">
            <a:avLst/>
          </a:prstGeom>
          <a:gradFill>
            <a:gsLst>
              <a:gs pos="0">
                <a:srgbClr val="808978"/>
              </a:gs>
              <a:gs pos="58000">
                <a:schemeClr val="dk1"/>
              </a:gs>
              <a:gs pos="100000">
                <a:schemeClr val="dk1"/>
              </a:gs>
            </a:gsLst>
            <a:path path="circle">
              <a:fillToRect b="50%" l="50%" r="50%" t="50%"/>
            </a:path>
            <a:tileRect/>
          </a:gradFill>
          <a:ln>
            <a:noFill/>
          </a:ln>
        </p:spPr>
      </p:pic>
      <p:sp>
        <p:nvSpPr>
          <p:cNvPr id="1061" name="Google Shape;1061;g39c1a85cac3_0_3362"/>
          <p:cNvSpPr/>
          <p:nvPr>
            <p:ph idx="2" type="pic"/>
          </p:nvPr>
        </p:nvSpPr>
        <p:spPr>
          <a:xfrm>
            <a:off x="7757975" y="0"/>
            <a:ext cx="1256100" cy="1286400"/>
          </a:xfrm>
          <a:prstGeom prst="rect">
            <a:avLst/>
          </a:prstGeom>
          <a:noFill/>
          <a:ln>
            <a:noFill/>
          </a:ln>
        </p:spPr>
      </p:sp>
      <p:sp>
        <p:nvSpPr>
          <p:cNvPr id="1062" name="Google Shape;1062;g39c1a85cac3_0_3362"/>
          <p:cNvSpPr txBox="1"/>
          <p:nvPr>
            <p:ph type="title"/>
          </p:nvPr>
        </p:nvSpPr>
        <p:spPr>
          <a:xfrm>
            <a:off x="284550" y="1291375"/>
            <a:ext cx="7467600" cy="36210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800"/>
              <a:buNone/>
              <a:defRPr sz="4800"/>
            </a:lvl1pPr>
            <a:lvl2pPr lvl="1" algn="ctr">
              <a:lnSpc>
                <a:spcPct val="115000"/>
              </a:lnSpc>
              <a:spcBef>
                <a:spcPts val="0"/>
              </a:spcBef>
              <a:spcAft>
                <a:spcPts val="0"/>
              </a:spcAft>
              <a:buSzPts val="6000"/>
              <a:buNone/>
              <a:defRPr sz="6000">
                <a:latin typeface="Poppins SemiBold"/>
                <a:ea typeface="Poppins SemiBold"/>
                <a:cs typeface="Poppins SemiBold"/>
                <a:sym typeface="Poppins SemiBold"/>
              </a:defRPr>
            </a:lvl2pPr>
            <a:lvl3pPr lvl="2" algn="ctr">
              <a:lnSpc>
                <a:spcPct val="115000"/>
              </a:lnSpc>
              <a:spcBef>
                <a:spcPts val="0"/>
              </a:spcBef>
              <a:spcAft>
                <a:spcPts val="0"/>
              </a:spcAft>
              <a:buSzPts val="6000"/>
              <a:buNone/>
              <a:defRPr sz="6000">
                <a:latin typeface="Poppins SemiBold"/>
                <a:ea typeface="Poppins SemiBold"/>
                <a:cs typeface="Poppins SemiBold"/>
                <a:sym typeface="Poppins SemiBold"/>
              </a:defRPr>
            </a:lvl3pPr>
            <a:lvl4pPr lvl="3" algn="ctr">
              <a:lnSpc>
                <a:spcPct val="115000"/>
              </a:lnSpc>
              <a:spcBef>
                <a:spcPts val="0"/>
              </a:spcBef>
              <a:spcAft>
                <a:spcPts val="0"/>
              </a:spcAft>
              <a:buSzPts val="6000"/>
              <a:buNone/>
              <a:defRPr sz="6000">
                <a:latin typeface="Poppins SemiBold"/>
                <a:ea typeface="Poppins SemiBold"/>
                <a:cs typeface="Poppins SemiBold"/>
                <a:sym typeface="Poppins SemiBold"/>
              </a:defRPr>
            </a:lvl4pPr>
            <a:lvl5pPr lvl="4" algn="ctr">
              <a:lnSpc>
                <a:spcPct val="115000"/>
              </a:lnSpc>
              <a:spcBef>
                <a:spcPts val="0"/>
              </a:spcBef>
              <a:spcAft>
                <a:spcPts val="0"/>
              </a:spcAft>
              <a:buSzPts val="6000"/>
              <a:buNone/>
              <a:defRPr sz="6000">
                <a:latin typeface="Poppins SemiBold"/>
                <a:ea typeface="Poppins SemiBold"/>
                <a:cs typeface="Poppins SemiBold"/>
                <a:sym typeface="Poppins SemiBold"/>
              </a:defRPr>
            </a:lvl5pPr>
            <a:lvl6pPr lvl="5" algn="ctr">
              <a:lnSpc>
                <a:spcPct val="115000"/>
              </a:lnSpc>
              <a:spcBef>
                <a:spcPts val="0"/>
              </a:spcBef>
              <a:spcAft>
                <a:spcPts val="0"/>
              </a:spcAft>
              <a:buSzPts val="6000"/>
              <a:buNone/>
              <a:defRPr sz="6000">
                <a:latin typeface="Poppins SemiBold"/>
                <a:ea typeface="Poppins SemiBold"/>
                <a:cs typeface="Poppins SemiBold"/>
                <a:sym typeface="Poppins SemiBold"/>
              </a:defRPr>
            </a:lvl6pPr>
            <a:lvl7pPr lvl="6" algn="ctr">
              <a:lnSpc>
                <a:spcPct val="115000"/>
              </a:lnSpc>
              <a:spcBef>
                <a:spcPts val="0"/>
              </a:spcBef>
              <a:spcAft>
                <a:spcPts val="0"/>
              </a:spcAft>
              <a:buSzPts val="6000"/>
              <a:buNone/>
              <a:defRPr sz="6000">
                <a:latin typeface="Poppins SemiBold"/>
                <a:ea typeface="Poppins SemiBold"/>
                <a:cs typeface="Poppins SemiBold"/>
                <a:sym typeface="Poppins SemiBold"/>
              </a:defRPr>
            </a:lvl7pPr>
            <a:lvl8pPr lvl="7" algn="ctr">
              <a:lnSpc>
                <a:spcPct val="115000"/>
              </a:lnSpc>
              <a:spcBef>
                <a:spcPts val="0"/>
              </a:spcBef>
              <a:spcAft>
                <a:spcPts val="0"/>
              </a:spcAft>
              <a:buSzPts val="6000"/>
              <a:buNone/>
              <a:defRPr sz="6000">
                <a:latin typeface="Poppins SemiBold"/>
                <a:ea typeface="Poppins SemiBold"/>
                <a:cs typeface="Poppins SemiBold"/>
                <a:sym typeface="Poppins SemiBold"/>
              </a:defRPr>
            </a:lvl8pPr>
            <a:lvl9pPr lvl="8" algn="ctr">
              <a:lnSpc>
                <a:spcPct val="115000"/>
              </a:lnSpc>
              <a:spcBef>
                <a:spcPts val="0"/>
              </a:spcBef>
              <a:spcAft>
                <a:spcPts val="0"/>
              </a:spcAft>
              <a:buSzPts val="6000"/>
              <a:buNone/>
              <a:defRPr sz="6000">
                <a:latin typeface="Poppins SemiBold"/>
                <a:ea typeface="Poppins SemiBold"/>
                <a:cs typeface="Poppins SemiBold"/>
                <a:sym typeface="Poppins SemiBold"/>
              </a:defRPr>
            </a:lvl9pPr>
          </a:lstStyle>
          <a:p/>
        </p:txBody>
      </p:sp>
      <p:sp>
        <p:nvSpPr>
          <p:cNvPr id="1063" name="Google Shape;1063;g39c1a85cac3_0_336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1064" name="Google Shape;1064;g39c1a85cac3_0_3362"/>
          <p:cNvGrpSpPr/>
          <p:nvPr/>
        </p:nvGrpSpPr>
        <p:grpSpPr>
          <a:xfrm>
            <a:off x="128875" y="0"/>
            <a:ext cx="8894375" cy="5144700"/>
            <a:chOff x="128875" y="0"/>
            <a:chExt cx="8894375" cy="5144700"/>
          </a:xfrm>
        </p:grpSpPr>
        <p:cxnSp>
          <p:nvCxnSpPr>
            <p:cNvPr id="1065" name="Google Shape;1065;g39c1a85cac3_0_3362"/>
            <p:cNvCxnSpPr/>
            <p:nvPr/>
          </p:nvCxnSpPr>
          <p:spPr>
            <a:xfrm>
              <a:off x="7752136"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1066" name="Google Shape;1066;g39c1a85cac3_0_3362"/>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1067" name="Google Shape;1067;g39c1a85cac3_0_3362"/>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1068" name="Google Shape;1068;g39c1a85cac3_0_3362"/>
            <p:cNvCxnSpPr/>
            <p:nvPr/>
          </p:nvCxnSpPr>
          <p:spPr>
            <a:xfrm>
              <a:off x="128875" y="1291375"/>
              <a:ext cx="8885400" cy="0"/>
            </a:xfrm>
            <a:prstGeom prst="straightConnector1">
              <a:avLst/>
            </a:prstGeom>
            <a:noFill/>
            <a:ln cap="flat" cmpd="sng" w="9525">
              <a:solidFill>
                <a:schemeClr val="dk2"/>
              </a:solidFill>
              <a:prstDash val="solid"/>
              <a:round/>
              <a:headEnd len="sm" w="sm" type="none"/>
              <a:tailEnd len="sm" w="sm" type="none"/>
            </a:ln>
          </p:spPr>
        </p:cxnSp>
      </p:grpSp>
      <p:sp>
        <p:nvSpPr>
          <p:cNvPr id="1069" name="Google Shape;1069;g39c1a85cac3_0_3362"/>
          <p:cNvSpPr txBox="1"/>
          <p:nvPr>
            <p:ph idx="1" type="subTitle"/>
          </p:nvPr>
        </p:nvSpPr>
        <p:spPr>
          <a:xfrm>
            <a:off x="128875" y="-450"/>
            <a:ext cx="3357900" cy="129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CUSTOM_14">
    <p:spTree>
      <p:nvGrpSpPr>
        <p:cNvPr id="1070" name="Shape 1070"/>
        <p:cNvGrpSpPr/>
        <p:nvPr/>
      </p:nvGrpSpPr>
      <p:grpSpPr>
        <a:xfrm>
          <a:off x="0" y="0"/>
          <a:ext cx="0" cy="0"/>
          <a:chOff x="0" y="0"/>
          <a:chExt cx="0" cy="0"/>
        </a:xfrm>
      </p:grpSpPr>
      <p:sp>
        <p:nvSpPr>
          <p:cNvPr id="1071" name="Google Shape;1071;g39c1a85cac3_0_337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072" name="Google Shape;1072;g39c1a85cac3_0_3373"/>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1073" name="Google Shape;1073;g39c1a85cac3_0_3373"/>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074" name="Google Shape;1074;g39c1a85cac3_0_3373"/>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2">
  <p:cSld name="CUSTOM_14_2">
    <p:spTree>
      <p:nvGrpSpPr>
        <p:cNvPr id="1075" name="Shape 1075"/>
        <p:cNvGrpSpPr/>
        <p:nvPr/>
      </p:nvGrpSpPr>
      <p:grpSpPr>
        <a:xfrm>
          <a:off x="0" y="0"/>
          <a:ext cx="0" cy="0"/>
          <a:chOff x="0" y="0"/>
          <a:chExt cx="0" cy="0"/>
        </a:xfrm>
      </p:grpSpPr>
      <p:sp>
        <p:nvSpPr>
          <p:cNvPr id="1076" name="Google Shape;1076;g39c1a85cac3_0_337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077" name="Google Shape;1077;g39c1a85cac3_0_3378"/>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1078" name="Google Shape;1078;g39c1a85cac3_0_3378"/>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1079" name="Google Shape;1079;g39c1a85cac3_0_3378"/>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3">
  <p:cSld name="CUSTOM_14_2_1">
    <p:spTree>
      <p:nvGrpSpPr>
        <p:cNvPr id="1080" name="Shape 1080"/>
        <p:cNvGrpSpPr/>
        <p:nvPr/>
      </p:nvGrpSpPr>
      <p:grpSpPr>
        <a:xfrm>
          <a:off x="0" y="0"/>
          <a:ext cx="0" cy="0"/>
          <a:chOff x="0" y="0"/>
          <a:chExt cx="0" cy="0"/>
        </a:xfrm>
      </p:grpSpPr>
      <p:pic>
        <p:nvPicPr>
          <p:cNvPr id="1081" name="Google Shape;1081;g39c1a85cac3_0_3383"/>
          <p:cNvPicPr preferRelativeResize="0"/>
          <p:nvPr/>
        </p:nvPicPr>
        <p:blipFill rotWithShape="1">
          <a:blip r:embed="rId2">
            <a:alphaModFix/>
          </a:blip>
          <a:srcRect b="36187" l="0" r="0" t="0"/>
          <a:stretch/>
        </p:blipFill>
        <p:spPr>
          <a:xfrm>
            <a:off x="5480550" y="1875"/>
            <a:ext cx="3541498" cy="1289501"/>
          </a:xfrm>
          <a:prstGeom prst="rect">
            <a:avLst/>
          </a:prstGeom>
          <a:gradFill>
            <a:gsLst>
              <a:gs pos="0">
                <a:srgbClr val="808978"/>
              </a:gs>
              <a:gs pos="58000">
                <a:schemeClr val="dk1"/>
              </a:gs>
              <a:gs pos="100000">
                <a:schemeClr val="dk1"/>
              </a:gs>
            </a:gsLst>
            <a:path path="circle">
              <a:fillToRect b="50%" l="50%" r="50%" t="50%"/>
            </a:path>
            <a:tileRect/>
          </a:gradFill>
          <a:ln>
            <a:noFill/>
          </a:ln>
        </p:spPr>
      </p:pic>
      <p:sp>
        <p:nvSpPr>
          <p:cNvPr id="1082" name="Google Shape;1082;g39c1a85cac3_0_338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083" name="Google Shape;1083;g39c1a85cac3_0_3383"/>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grpSp>
        <p:nvGrpSpPr>
          <p:cNvPr id="1084" name="Google Shape;1084;g39c1a85cac3_0_3383"/>
          <p:cNvGrpSpPr/>
          <p:nvPr/>
        </p:nvGrpSpPr>
        <p:grpSpPr>
          <a:xfrm>
            <a:off x="118800" y="0"/>
            <a:ext cx="8904450" cy="5135400"/>
            <a:chOff x="118800" y="0"/>
            <a:chExt cx="8904450" cy="5135400"/>
          </a:xfrm>
        </p:grpSpPr>
        <p:cxnSp>
          <p:nvCxnSpPr>
            <p:cNvPr id="1085" name="Google Shape;1085;g39c1a85cac3_0_3383"/>
            <p:cNvCxnSpPr/>
            <p:nvPr/>
          </p:nvCxnSpPr>
          <p:spPr>
            <a:xfrm>
              <a:off x="9023250" y="0"/>
              <a:ext cx="0" cy="5135400"/>
            </a:xfrm>
            <a:prstGeom prst="straightConnector1">
              <a:avLst/>
            </a:prstGeom>
            <a:noFill/>
            <a:ln cap="flat" cmpd="sng" w="9525">
              <a:solidFill>
                <a:schemeClr val="dk2"/>
              </a:solidFill>
              <a:prstDash val="solid"/>
              <a:round/>
              <a:headEnd len="sm" w="sm" type="none"/>
              <a:tailEnd len="sm" w="sm" type="none"/>
            </a:ln>
          </p:spPr>
        </p:cxnSp>
        <p:cxnSp>
          <p:nvCxnSpPr>
            <p:cNvPr id="1086" name="Google Shape;1086;g39c1a85cac3_0_3383"/>
            <p:cNvCxnSpPr/>
            <p:nvPr/>
          </p:nvCxnSpPr>
          <p:spPr>
            <a:xfrm>
              <a:off x="118800" y="0"/>
              <a:ext cx="0" cy="5135400"/>
            </a:xfrm>
            <a:prstGeom prst="straightConnector1">
              <a:avLst/>
            </a:prstGeom>
            <a:noFill/>
            <a:ln cap="flat" cmpd="sng" w="9525">
              <a:solidFill>
                <a:schemeClr val="dk2"/>
              </a:solidFill>
              <a:prstDash val="solid"/>
              <a:round/>
              <a:headEnd len="sm" w="sm" type="none"/>
              <a:tailEnd len="sm" w="sm" type="none"/>
            </a:ln>
          </p:spPr>
        </p:cxnSp>
        <p:cxnSp>
          <p:nvCxnSpPr>
            <p:cNvPr id="1087" name="Google Shape;1087;g39c1a85cac3_0_3383"/>
            <p:cNvCxnSpPr/>
            <p:nvPr/>
          </p:nvCxnSpPr>
          <p:spPr>
            <a:xfrm>
              <a:off x="128875" y="1291375"/>
              <a:ext cx="88902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
    <p:spTree>
      <p:nvGrpSpPr>
        <p:cNvPr id="1088" name="Shape 1088"/>
        <p:cNvGrpSpPr/>
        <p:nvPr/>
      </p:nvGrpSpPr>
      <p:grpSpPr>
        <a:xfrm>
          <a:off x="0" y="0"/>
          <a:ext cx="0" cy="0"/>
          <a:chOff x="0" y="0"/>
          <a:chExt cx="0" cy="0"/>
        </a:xfrm>
      </p:grpSpPr>
      <p:pic>
        <p:nvPicPr>
          <p:cNvPr id="1089" name="Google Shape;1089;g39c1a85cac3_0_3391"/>
          <p:cNvPicPr preferRelativeResize="0"/>
          <p:nvPr/>
        </p:nvPicPr>
        <p:blipFill rotWithShape="1">
          <a:blip r:embed="rId2">
            <a:alphaModFix/>
          </a:blip>
          <a:srcRect b="55478" l="0" r="16387" t="0"/>
          <a:stretch/>
        </p:blipFill>
        <p:spPr>
          <a:xfrm>
            <a:off x="4727250" y="450"/>
            <a:ext cx="4289751" cy="1284901"/>
          </a:xfrm>
          <a:prstGeom prst="rect">
            <a:avLst/>
          </a:prstGeom>
          <a:noFill/>
          <a:ln>
            <a:noFill/>
          </a:ln>
        </p:spPr>
      </p:pic>
      <p:sp>
        <p:nvSpPr>
          <p:cNvPr id="1090" name="Google Shape;1090;g39c1a85cac3_0_3391"/>
          <p:cNvSpPr/>
          <p:nvPr>
            <p:ph idx="2" type="pic"/>
          </p:nvPr>
        </p:nvSpPr>
        <p:spPr>
          <a:xfrm>
            <a:off x="131575" y="6"/>
            <a:ext cx="2533200" cy="1285800"/>
          </a:xfrm>
          <a:prstGeom prst="rect">
            <a:avLst/>
          </a:prstGeom>
          <a:noFill/>
          <a:ln>
            <a:noFill/>
          </a:ln>
        </p:spPr>
      </p:sp>
      <p:sp>
        <p:nvSpPr>
          <p:cNvPr id="1091" name="Google Shape;1091;g39c1a85cac3_0_3391"/>
          <p:cNvSpPr txBox="1"/>
          <p:nvPr>
            <p:ph type="title"/>
          </p:nvPr>
        </p:nvSpPr>
        <p:spPr>
          <a:xfrm>
            <a:off x="128875" y="1291375"/>
            <a:ext cx="7623300" cy="36210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4800"/>
              <a:buNone/>
              <a:defRPr sz="4800"/>
            </a:lvl1pPr>
            <a:lvl2pPr lvl="1" algn="l">
              <a:lnSpc>
                <a:spcPct val="115000"/>
              </a:lnSpc>
              <a:spcBef>
                <a:spcPts val="0"/>
              </a:spcBef>
              <a:spcAft>
                <a:spcPts val="0"/>
              </a:spcAft>
              <a:buSzPts val="4800"/>
              <a:buNone/>
              <a:defRPr sz="4800">
                <a:latin typeface="Poppins SemiBold"/>
                <a:ea typeface="Poppins SemiBold"/>
                <a:cs typeface="Poppins SemiBold"/>
                <a:sym typeface="Poppins SemiBold"/>
              </a:defRPr>
            </a:lvl2pPr>
            <a:lvl3pPr lvl="2" algn="l">
              <a:lnSpc>
                <a:spcPct val="115000"/>
              </a:lnSpc>
              <a:spcBef>
                <a:spcPts val="0"/>
              </a:spcBef>
              <a:spcAft>
                <a:spcPts val="0"/>
              </a:spcAft>
              <a:buSzPts val="4800"/>
              <a:buNone/>
              <a:defRPr sz="4800">
                <a:latin typeface="Poppins SemiBold"/>
                <a:ea typeface="Poppins SemiBold"/>
                <a:cs typeface="Poppins SemiBold"/>
                <a:sym typeface="Poppins SemiBold"/>
              </a:defRPr>
            </a:lvl3pPr>
            <a:lvl4pPr lvl="3" algn="l">
              <a:lnSpc>
                <a:spcPct val="115000"/>
              </a:lnSpc>
              <a:spcBef>
                <a:spcPts val="0"/>
              </a:spcBef>
              <a:spcAft>
                <a:spcPts val="0"/>
              </a:spcAft>
              <a:buSzPts val="4800"/>
              <a:buNone/>
              <a:defRPr sz="4800">
                <a:latin typeface="Poppins SemiBold"/>
                <a:ea typeface="Poppins SemiBold"/>
                <a:cs typeface="Poppins SemiBold"/>
                <a:sym typeface="Poppins SemiBold"/>
              </a:defRPr>
            </a:lvl4pPr>
            <a:lvl5pPr lvl="4" algn="l">
              <a:lnSpc>
                <a:spcPct val="115000"/>
              </a:lnSpc>
              <a:spcBef>
                <a:spcPts val="0"/>
              </a:spcBef>
              <a:spcAft>
                <a:spcPts val="0"/>
              </a:spcAft>
              <a:buSzPts val="4800"/>
              <a:buNone/>
              <a:defRPr sz="4800">
                <a:latin typeface="Poppins SemiBold"/>
                <a:ea typeface="Poppins SemiBold"/>
                <a:cs typeface="Poppins SemiBold"/>
                <a:sym typeface="Poppins SemiBold"/>
              </a:defRPr>
            </a:lvl5pPr>
            <a:lvl6pPr lvl="5" algn="l">
              <a:lnSpc>
                <a:spcPct val="115000"/>
              </a:lnSpc>
              <a:spcBef>
                <a:spcPts val="0"/>
              </a:spcBef>
              <a:spcAft>
                <a:spcPts val="0"/>
              </a:spcAft>
              <a:buSzPts val="4800"/>
              <a:buNone/>
              <a:defRPr sz="4800">
                <a:latin typeface="Poppins SemiBold"/>
                <a:ea typeface="Poppins SemiBold"/>
                <a:cs typeface="Poppins SemiBold"/>
                <a:sym typeface="Poppins SemiBold"/>
              </a:defRPr>
            </a:lvl6pPr>
            <a:lvl7pPr lvl="6" algn="l">
              <a:lnSpc>
                <a:spcPct val="115000"/>
              </a:lnSpc>
              <a:spcBef>
                <a:spcPts val="0"/>
              </a:spcBef>
              <a:spcAft>
                <a:spcPts val="0"/>
              </a:spcAft>
              <a:buSzPts val="4800"/>
              <a:buNone/>
              <a:defRPr sz="4800">
                <a:latin typeface="Poppins SemiBold"/>
                <a:ea typeface="Poppins SemiBold"/>
                <a:cs typeface="Poppins SemiBold"/>
                <a:sym typeface="Poppins SemiBold"/>
              </a:defRPr>
            </a:lvl7pPr>
            <a:lvl8pPr lvl="7" algn="l">
              <a:lnSpc>
                <a:spcPct val="115000"/>
              </a:lnSpc>
              <a:spcBef>
                <a:spcPts val="0"/>
              </a:spcBef>
              <a:spcAft>
                <a:spcPts val="0"/>
              </a:spcAft>
              <a:buSzPts val="4800"/>
              <a:buNone/>
              <a:defRPr sz="4800">
                <a:latin typeface="Poppins SemiBold"/>
                <a:ea typeface="Poppins SemiBold"/>
                <a:cs typeface="Poppins SemiBold"/>
                <a:sym typeface="Poppins SemiBold"/>
              </a:defRPr>
            </a:lvl8pPr>
            <a:lvl9pPr lvl="8" algn="l">
              <a:lnSpc>
                <a:spcPct val="115000"/>
              </a:lnSpc>
              <a:spcBef>
                <a:spcPts val="0"/>
              </a:spcBef>
              <a:spcAft>
                <a:spcPts val="0"/>
              </a:spcAft>
              <a:buSzPts val="4800"/>
              <a:buNone/>
              <a:defRPr sz="4800">
                <a:latin typeface="Poppins SemiBold"/>
                <a:ea typeface="Poppins SemiBold"/>
                <a:cs typeface="Poppins SemiBold"/>
                <a:sym typeface="Poppins SemiBold"/>
              </a:defRPr>
            </a:lvl9pPr>
          </a:lstStyle>
          <a:p/>
        </p:txBody>
      </p:sp>
      <p:sp>
        <p:nvSpPr>
          <p:cNvPr id="1092" name="Google Shape;1092;g39c1a85cac3_0_339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1093" name="Google Shape;1093;g39c1a85cac3_0_3391"/>
          <p:cNvGrpSpPr/>
          <p:nvPr/>
        </p:nvGrpSpPr>
        <p:grpSpPr>
          <a:xfrm>
            <a:off x="128875" y="0"/>
            <a:ext cx="8894375" cy="5144700"/>
            <a:chOff x="128875" y="0"/>
            <a:chExt cx="8894375" cy="5144700"/>
          </a:xfrm>
        </p:grpSpPr>
        <p:cxnSp>
          <p:nvCxnSpPr>
            <p:cNvPr id="1094" name="Google Shape;1094;g39c1a85cac3_0_3391"/>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1095" name="Google Shape;1095;g39c1a85cac3_0_3391"/>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1096" name="Google Shape;1096;g39c1a85cac3_0_3391"/>
            <p:cNvCxnSpPr/>
            <p:nvPr/>
          </p:nvCxnSpPr>
          <p:spPr>
            <a:xfrm>
              <a:off x="128875" y="1287125"/>
              <a:ext cx="8892000" cy="0"/>
            </a:xfrm>
            <a:prstGeom prst="straightConnector1">
              <a:avLst/>
            </a:prstGeom>
            <a:noFill/>
            <a:ln cap="flat" cmpd="sng" w="9525">
              <a:solidFill>
                <a:schemeClr val="dk2"/>
              </a:solidFill>
              <a:prstDash val="solid"/>
              <a:round/>
              <a:headEnd len="sm" w="sm" type="none"/>
              <a:tailEnd len="sm" w="sm" type="none"/>
            </a:ln>
          </p:spPr>
        </p:cxnSp>
      </p:grpSp>
      <p:sp>
        <p:nvSpPr>
          <p:cNvPr id="1097" name="Google Shape;1097;g39c1a85cac3_0_3391"/>
          <p:cNvSpPr txBox="1"/>
          <p:nvPr>
            <p:ph idx="1" type="subTitle"/>
          </p:nvPr>
        </p:nvSpPr>
        <p:spPr>
          <a:xfrm>
            <a:off x="5364800" y="4526452"/>
            <a:ext cx="3652200" cy="338700"/>
          </a:xfrm>
          <a:prstGeom prst="rect">
            <a:avLst/>
          </a:prstGeom>
          <a:noFill/>
          <a:ln>
            <a:noFill/>
          </a:ln>
        </p:spPr>
        <p:txBody>
          <a:bodyPr anchorCtr="0" anchor="t" bIns="91425" lIns="91425" spcFirstLastPara="1" rIns="91425" wrap="square" tIns="91425">
            <a:noAutofit/>
          </a:bodyPr>
          <a:lstStyle>
            <a:lvl1pPr lvl="0" algn="r">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cSld name="BLANK_1_1_1_1_1_1_1_1_1_1_2">
    <p:spTree>
      <p:nvGrpSpPr>
        <p:cNvPr id="1098" name="Shape 1098"/>
        <p:cNvGrpSpPr/>
        <p:nvPr/>
      </p:nvGrpSpPr>
      <p:grpSpPr>
        <a:xfrm>
          <a:off x="0" y="0"/>
          <a:ext cx="0" cy="0"/>
          <a:chOff x="0" y="0"/>
          <a:chExt cx="0" cy="0"/>
        </a:xfrm>
      </p:grpSpPr>
      <p:sp>
        <p:nvSpPr>
          <p:cNvPr id="1099" name="Google Shape;1099;g39c1a85cac3_0_3401"/>
          <p:cNvSpPr txBox="1"/>
          <p:nvPr>
            <p:ph idx="1" type="subTitle"/>
          </p:nvPr>
        </p:nvSpPr>
        <p:spPr>
          <a:xfrm>
            <a:off x="3940150" y="1291385"/>
            <a:ext cx="2541000" cy="25701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1100" name="Google Shape;1100;g39c1a85cac3_0_3401"/>
          <p:cNvSpPr/>
          <p:nvPr>
            <p:ph idx="2" type="pic"/>
          </p:nvPr>
        </p:nvSpPr>
        <p:spPr>
          <a:xfrm>
            <a:off x="134150" y="1296400"/>
            <a:ext cx="1260000" cy="1272600"/>
          </a:xfrm>
          <a:prstGeom prst="rect">
            <a:avLst/>
          </a:prstGeom>
          <a:noFill/>
          <a:ln>
            <a:noFill/>
          </a:ln>
        </p:spPr>
      </p:sp>
      <p:sp>
        <p:nvSpPr>
          <p:cNvPr id="1101" name="Google Shape;1101;g39c1a85cac3_0_340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102" name="Google Shape;1102;g39c1a85cac3_0_3401"/>
          <p:cNvSpPr txBox="1"/>
          <p:nvPr>
            <p:ph type="title"/>
          </p:nvPr>
        </p:nvSpPr>
        <p:spPr>
          <a:xfrm>
            <a:off x="1453925" y="228600"/>
            <a:ext cx="62022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103" name="Google Shape;1103;g39c1a85cac3_0_3401"/>
          <p:cNvSpPr txBox="1"/>
          <p:nvPr>
            <p:ph idx="3" type="subTitle"/>
          </p:nvPr>
        </p:nvSpPr>
        <p:spPr>
          <a:xfrm>
            <a:off x="1399375" y="1291225"/>
            <a:ext cx="2541000" cy="25701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1104" name="Google Shape;1104;g39c1a85cac3_0_3401"/>
          <p:cNvSpPr txBox="1"/>
          <p:nvPr>
            <p:ph idx="4" type="subTitle"/>
          </p:nvPr>
        </p:nvSpPr>
        <p:spPr>
          <a:xfrm>
            <a:off x="6481150" y="2579575"/>
            <a:ext cx="2541000" cy="21639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cxnSp>
        <p:nvCxnSpPr>
          <p:cNvPr id="1105" name="Google Shape;1105;g39c1a85cac3_0_3401"/>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1106" name="Google Shape;1106;g39c1a85cac3_0_3401"/>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BLANK_1_1_1_1_1_1_1_1_1_1_1">
    <p:spTree>
      <p:nvGrpSpPr>
        <p:cNvPr id="1107" name="Shape 1107"/>
        <p:cNvGrpSpPr/>
        <p:nvPr/>
      </p:nvGrpSpPr>
      <p:grpSpPr>
        <a:xfrm>
          <a:off x="0" y="0"/>
          <a:ext cx="0" cy="0"/>
          <a:chOff x="0" y="0"/>
          <a:chExt cx="0" cy="0"/>
        </a:xfrm>
      </p:grpSpPr>
      <p:sp>
        <p:nvSpPr>
          <p:cNvPr id="1108" name="Google Shape;1108;g39c1a85cac3_0_3410"/>
          <p:cNvSpPr txBox="1"/>
          <p:nvPr>
            <p:ph type="title"/>
          </p:nvPr>
        </p:nvSpPr>
        <p:spPr>
          <a:xfrm>
            <a:off x="1408575" y="25858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dk1"/>
              </a:buClr>
              <a:buSzPts val="900"/>
              <a:buFont typeface="Poppins"/>
              <a:buNone/>
              <a:defRPr sz="900">
                <a:solidFill>
                  <a:schemeClr val="dk1"/>
                </a:solidFill>
              </a:defRPr>
            </a:lvl1pPr>
            <a:lvl2pPr lvl="1" algn="l">
              <a:lnSpc>
                <a:spcPct val="115000"/>
              </a:lnSpc>
              <a:spcBef>
                <a:spcPts val="0"/>
              </a:spcBef>
              <a:spcAft>
                <a:spcPts val="0"/>
              </a:spcAft>
              <a:buSzPts val="1400"/>
              <a:buFont typeface="Poppins"/>
              <a:buNone/>
              <a:defRPr>
                <a:latin typeface="Poppins"/>
                <a:ea typeface="Poppins"/>
                <a:cs typeface="Poppins"/>
                <a:sym typeface="Poppins"/>
              </a:defRPr>
            </a:lvl2pPr>
            <a:lvl3pPr lvl="2" algn="l">
              <a:lnSpc>
                <a:spcPct val="115000"/>
              </a:lnSpc>
              <a:spcBef>
                <a:spcPts val="0"/>
              </a:spcBef>
              <a:spcAft>
                <a:spcPts val="0"/>
              </a:spcAft>
              <a:buSzPts val="1400"/>
              <a:buFont typeface="Poppins"/>
              <a:buNone/>
              <a:defRPr>
                <a:latin typeface="Poppins"/>
                <a:ea typeface="Poppins"/>
                <a:cs typeface="Poppins"/>
                <a:sym typeface="Poppins"/>
              </a:defRPr>
            </a:lvl3pPr>
            <a:lvl4pPr lvl="3" algn="l">
              <a:lnSpc>
                <a:spcPct val="115000"/>
              </a:lnSpc>
              <a:spcBef>
                <a:spcPts val="0"/>
              </a:spcBef>
              <a:spcAft>
                <a:spcPts val="0"/>
              </a:spcAft>
              <a:buSzPts val="1400"/>
              <a:buFont typeface="Poppins"/>
              <a:buNone/>
              <a:defRPr>
                <a:latin typeface="Poppins"/>
                <a:ea typeface="Poppins"/>
                <a:cs typeface="Poppins"/>
                <a:sym typeface="Poppins"/>
              </a:defRPr>
            </a:lvl4pPr>
            <a:lvl5pPr lvl="4" algn="l">
              <a:lnSpc>
                <a:spcPct val="115000"/>
              </a:lnSpc>
              <a:spcBef>
                <a:spcPts val="0"/>
              </a:spcBef>
              <a:spcAft>
                <a:spcPts val="0"/>
              </a:spcAft>
              <a:buSzPts val="1400"/>
              <a:buFont typeface="Poppins"/>
              <a:buNone/>
              <a:defRPr>
                <a:latin typeface="Poppins"/>
                <a:ea typeface="Poppins"/>
                <a:cs typeface="Poppins"/>
                <a:sym typeface="Poppins"/>
              </a:defRPr>
            </a:lvl5pPr>
            <a:lvl6pPr lvl="5" algn="l">
              <a:lnSpc>
                <a:spcPct val="115000"/>
              </a:lnSpc>
              <a:spcBef>
                <a:spcPts val="0"/>
              </a:spcBef>
              <a:spcAft>
                <a:spcPts val="0"/>
              </a:spcAft>
              <a:buSzPts val="1400"/>
              <a:buFont typeface="Poppins"/>
              <a:buNone/>
              <a:defRPr>
                <a:latin typeface="Poppins"/>
                <a:ea typeface="Poppins"/>
                <a:cs typeface="Poppins"/>
                <a:sym typeface="Poppins"/>
              </a:defRPr>
            </a:lvl6pPr>
            <a:lvl7pPr lvl="6" algn="l">
              <a:lnSpc>
                <a:spcPct val="115000"/>
              </a:lnSpc>
              <a:spcBef>
                <a:spcPts val="0"/>
              </a:spcBef>
              <a:spcAft>
                <a:spcPts val="0"/>
              </a:spcAft>
              <a:buSzPts val="1400"/>
              <a:buFont typeface="Poppins"/>
              <a:buNone/>
              <a:defRPr>
                <a:latin typeface="Poppins"/>
                <a:ea typeface="Poppins"/>
                <a:cs typeface="Poppins"/>
                <a:sym typeface="Poppins"/>
              </a:defRPr>
            </a:lvl7pPr>
            <a:lvl8pPr lvl="7" algn="l">
              <a:lnSpc>
                <a:spcPct val="115000"/>
              </a:lnSpc>
              <a:spcBef>
                <a:spcPts val="0"/>
              </a:spcBef>
              <a:spcAft>
                <a:spcPts val="0"/>
              </a:spcAft>
              <a:buSzPts val="1400"/>
              <a:buFont typeface="Poppins"/>
              <a:buNone/>
              <a:defRPr>
                <a:latin typeface="Poppins"/>
                <a:ea typeface="Poppins"/>
                <a:cs typeface="Poppins"/>
                <a:sym typeface="Poppins"/>
              </a:defRPr>
            </a:lvl8pPr>
            <a:lvl9pPr lvl="8" algn="l">
              <a:lnSpc>
                <a:spcPct val="115000"/>
              </a:lnSpc>
              <a:spcBef>
                <a:spcPts val="0"/>
              </a:spcBef>
              <a:spcAft>
                <a:spcPts val="0"/>
              </a:spcAft>
              <a:buSzPts val="1400"/>
              <a:buFont typeface="Poppins"/>
              <a:buNone/>
              <a:defRPr>
                <a:latin typeface="Poppins"/>
                <a:ea typeface="Poppins"/>
                <a:cs typeface="Poppins"/>
                <a:sym typeface="Poppins"/>
              </a:defRPr>
            </a:lvl9pPr>
          </a:lstStyle>
          <a:p/>
        </p:txBody>
      </p:sp>
      <p:sp>
        <p:nvSpPr>
          <p:cNvPr id="1109" name="Google Shape;1109;g39c1a85cac3_0_3410"/>
          <p:cNvSpPr txBox="1"/>
          <p:nvPr>
            <p:ph idx="2" type="title"/>
          </p:nvPr>
        </p:nvSpPr>
        <p:spPr>
          <a:xfrm>
            <a:off x="2669675" y="38677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1110" name="Google Shape;1110;g39c1a85cac3_0_3410"/>
          <p:cNvSpPr txBox="1"/>
          <p:nvPr>
            <p:ph idx="3" type="title"/>
          </p:nvPr>
        </p:nvSpPr>
        <p:spPr>
          <a:xfrm>
            <a:off x="5217125" y="3861475"/>
            <a:ext cx="3462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1111" name="Google Shape;1111;g39c1a85cac3_0_3410"/>
          <p:cNvSpPr txBox="1"/>
          <p:nvPr>
            <p:ph idx="4" type="title"/>
          </p:nvPr>
        </p:nvSpPr>
        <p:spPr>
          <a:xfrm>
            <a:off x="3947363" y="25795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1112" name="Google Shape;1112;g39c1a85cac3_0_3410"/>
          <p:cNvSpPr txBox="1"/>
          <p:nvPr>
            <p:ph idx="5" type="title"/>
          </p:nvPr>
        </p:nvSpPr>
        <p:spPr>
          <a:xfrm>
            <a:off x="6489150" y="2579575"/>
            <a:ext cx="3462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1113" name="Google Shape;1113;g39c1a85cac3_0_3410"/>
          <p:cNvSpPr txBox="1"/>
          <p:nvPr>
            <p:ph idx="1" type="subTitle"/>
          </p:nvPr>
        </p:nvSpPr>
        <p:spPr>
          <a:xfrm>
            <a:off x="1736450" y="25858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114" name="Google Shape;1114;g39c1a85cac3_0_341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1115" name="Google Shape;1115;g39c1a85cac3_0_3410"/>
          <p:cNvGrpSpPr/>
          <p:nvPr/>
        </p:nvGrpSpPr>
        <p:grpSpPr>
          <a:xfrm>
            <a:off x="128875" y="0"/>
            <a:ext cx="8894400" cy="5144700"/>
            <a:chOff x="128875" y="0"/>
            <a:chExt cx="8894400" cy="5144700"/>
          </a:xfrm>
        </p:grpSpPr>
        <p:cxnSp>
          <p:nvCxnSpPr>
            <p:cNvPr id="1116" name="Google Shape;1116;g39c1a85cac3_0_3410"/>
            <p:cNvCxnSpPr/>
            <p:nvPr/>
          </p:nvCxnSpPr>
          <p:spPr>
            <a:xfrm>
              <a:off x="6480997" y="1200"/>
              <a:ext cx="0" cy="3860700"/>
            </a:xfrm>
            <a:prstGeom prst="straightConnector1">
              <a:avLst/>
            </a:prstGeom>
            <a:noFill/>
            <a:ln cap="flat" cmpd="sng" w="9525">
              <a:solidFill>
                <a:schemeClr val="accent3"/>
              </a:solidFill>
              <a:prstDash val="solid"/>
              <a:round/>
              <a:headEnd len="sm" w="sm" type="none"/>
              <a:tailEnd len="sm" w="sm" type="none"/>
            </a:ln>
          </p:spPr>
        </p:cxnSp>
        <p:cxnSp>
          <p:nvCxnSpPr>
            <p:cNvPr id="1117" name="Google Shape;1117;g39c1a85cac3_0_3410"/>
            <p:cNvCxnSpPr/>
            <p:nvPr/>
          </p:nvCxnSpPr>
          <p:spPr>
            <a:xfrm>
              <a:off x="7752125" y="1200"/>
              <a:ext cx="0" cy="2578500"/>
            </a:xfrm>
            <a:prstGeom prst="straightConnector1">
              <a:avLst/>
            </a:prstGeom>
            <a:noFill/>
            <a:ln cap="flat" cmpd="sng" w="9525">
              <a:solidFill>
                <a:schemeClr val="accent3"/>
              </a:solidFill>
              <a:prstDash val="solid"/>
              <a:round/>
              <a:headEnd len="sm" w="sm" type="none"/>
              <a:tailEnd len="sm" w="sm" type="none"/>
            </a:ln>
          </p:spPr>
        </p:cxnSp>
        <p:cxnSp>
          <p:nvCxnSpPr>
            <p:cNvPr id="1118" name="Google Shape;1118;g39c1a85cac3_0_3410"/>
            <p:cNvCxnSpPr/>
            <p:nvPr/>
          </p:nvCxnSpPr>
          <p:spPr>
            <a:xfrm>
              <a:off x="128875" y="3861475"/>
              <a:ext cx="8885400" cy="0"/>
            </a:xfrm>
            <a:prstGeom prst="straightConnector1">
              <a:avLst/>
            </a:prstGeom>
            <a:noFill/>
            <a:ln cap="flat" cmpd="sng" w="9525">
              <a:solidFill>
                <a:schemeClr val="accent3"/>
              </a:solidFill>
              <a:prstDash val="solid"/>
              <a:round/>
              <a:headEnd len="sm" w="sm" type="none"/>
              <a:tailEnd len="sm" w="sm" type="none"/>
            </a:ln>
          </p:spPr>
        </p:cxnSp>
        <p:cxnSp>
          <p:nvCxnSpPr>
            <p:cNvPr id="1119" name="Google Shape;1119;g39c1a85cac3_0_3410"/>
            <p:cNvCxnSpPr/>
            <p:nvPr/>
          </p:nvCxnSpPr>
          <p:spPr>
            <a:xfrm>
              <a:off x="128875" y="2579575"/>
              <a:ext cx="8894400" cy="0"/>
            </a:xfrm>
            <a:prstGeom prst="straightConnector1">
              <a:avLst/>
            </a:prstGeom>
            <a:noFill/>
            <a:ln cap="flat" cmpd="sng" w="9525">
              <a:solidFill>
                <a:schemeClr val="accent3"/>
              </a:solidFill>
              <a:prstDash val="solid"/>
              <a:round/>
              <a:headEnd len="sm" w="sm" type="none"/>
              <a:tailEnd len="sm" w="sm" type="none"/>
            </a:ln>
          </p:spPr>
        </p:cxnSp>
        <p:cxnSp>
          <p:nvCxnSpPr>
            <p:cNvPr id="1120" name="Google Shape;1120;g39c1a85cac3_0_3410"/>
            <p:cNvCxnSpPr/>
            <p:nvPr/>
          </p:nvCxnSpPr>
          <p:spPr>
            <a:xfrm>
              <a:off x="5212100" y="0"/>
              <a:ext cx="0" cy="2580000"/>
            </a:xfrm>
            <a:prstGeom prst="straightConnector1">
              <a:avLst/>
            </a:prstGeom>
            <a:noFill/>
            <a:ln cap="flat" cmpd="sng" w="9525">
              <a:solidFill>
                <a:schemeClr val="accent3"/>
              </a:solidFill>
              <a:prstDash val="solid"/>
              <a:round/>
              <a:headEnd len="sm" w="sm" type="none"/>
              <a:tailEnd len="sm" w="sm" type="none"/>
            </a:ln>
          </p:spPr>
        </p:cxnSp>
        <p:cxnSp>
          <p:nvCxnSpPr>
            <p:cNvPr id="1121" name="Google Shape;1121;g39c1a85cac3_0_3410"/>
            <p:cNvCxnSpPr/>
            <p:nvPr/>
          </p:nvCxnSpPr>
          <p:spPr>
            <a:xfrm>
              <a:off x="3940150" y="1291375"/>
              <a:ext cx="0" cy="2571600"/>
            </a:xfrm>
            <a:prstGeom prst="straightConnector1">
              <a:avLst/>
            </a:prstGeom>
            <a:noFill/>
            <a:ln cap="flat" cmpd="sng" w="9525">
              <a:solidFill>
                <a:schemeClr val="accent3"/>
              </a:solidFill>
              <a:prstDash val="solid"/>
              <a:round/>
              <a:headEnd len="sm" w="sm" type="none"/>
              <a:tailEnd len="sm" w="sm" type="none"/>
            </a:ln>
          </p:spPr>
        </p:cxnSp>
        <p:cxnSp>
          <p:nvCxnSpPr>
            <p:cNvPr id="1122" name="Google Shape;1122;g39c1a85cac3_0_3410"/>
            <p:cNvCxnSpPr/>
            <p:nvPr/>
          </p:nvCxnSpPr>
          <p:spPr>
            <a:xfrm>
              <a:off x="2669725" y="1291375"/>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1123" name="Google Shape;1123;g39c1a85cac3_0_3410"/>
            <p:cNvCxnSpPr/>
            <p:nvPr/>
          </p:nvCxnSpPr>
          <p:spPr>
            <a:xfrm>
              <a:off x="1399300" y="1291375"/>
              <a:ext cx="0" cy="3853200"/>
            </a:xfrm>
            <a:prstGeom prst="straightConnector1">
              <a:avLst/>
            </a:prstGeom>
            <a:noFill/>
            <a:ln cap="flat" cmpd="sng" w="9525">
              <a:solidFill>
                <a:schemeClr val="accent3"/>
              </a:solidFill>
              <a:prstDash val="solid"/>
              <a:round/>
              <a:headEnd len="sm" w="sm" type="none"/>
              <a:tailEnd len="sm" w="sm" type="none"/>
            </a:ln>
          </p:spPr>
        </p:cxnSp>
        <p:cxnSp>
          <p:nvCxnSpPr>
            <p:cNvPr id="1124" name="Google Shape;1124;g39c1a85cac3_0_3410"/>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125" name="Google Shape;1125;g39c1a85cac3_0_3410"/>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1126" name="Google Shape;1126;g39c1a85cac3_0_3410"/>
            <p:cNvCxnSpPr/>
            <p:nvPr/>
          </p:nvCxnSpPr>
          <p:spPr>
            <a:xfrm>
              <a:off x="128875" y="1291375"/>
              <a:ext cx="8885400" cy="0"/>
            </a:xfrm>
            <a:prstGeom prst="straightConnector1">
              <a:avLst/>
            </a:prstGeom>
            <a:noFill/>
            <a:ln cap="flat" cmpd="sng" w="9525">
              <a:solidFill>
                <a:schemeClr val="accent3"/>
              </a:solidFill>
              <a:prstDash val="solid"/>
              <a:round/>
              <a:headEnd len="sm" w="sm" type="none"/>
              <a:tailEnd len="sm" w="sm" type="none"/>
            </a:ln>
          </p:spPr>
        </p:cxnSp>
        <p:cxnSp>
          <p:nvCxnSpPr>
            <p:cNvPr id="1127" name="Google Shape;1127;g39c1a85cac3_0_3410"/>
            <p:cNvCxnSpPr/>
            <p:nvPr/>
          </p:nvCxnSpPr>
          <p:spPr>
            <a:xfrm rot="10800000">
              <a:off x="7752125" y="3861112"/>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1128" name="Google Shape;1128;g39c1a85cac3_0_3410"/>
            <p:cNvCxnSpPr/>
            <p:nvPr/>
          </p:nvCxnSpPr>
          <p:spPr>
            <a:xfrm rot="10800000">
              <a:off x="5212100" y="3861112"/>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1129" name="Google Shape;1129;g39c1a85cac3_0_3410"/>
            <p:cNvCxnSpPr/>
            <p:nvPr/>
          </p:nvCxnSpPr>
          <p:spPr>
            <a:xfrm rot="10800000">
              <a:off x="2672963" y="3861112"/>
              <a:ext cx="0" cy="1281900"/>
            </a:xfrm>
            <a:prstGeom prst="straightConnector1">
              <a:avLst/>
            </a:prstGeom>
            <a:noFill/>
            <a:ln cap="flat" cmpd="sng" w="9525">
              <a:solidFill>
                <a:schemeClr val="accent3"/>
              </a:solidFill>
              <a:prstDash val="solid"/>
              <a:round/>
              <a:headEnd len="sm" w="sm" type="none"/>
              <a:tailEnd len="sm" w="sm" type="none"/>
            </a:ln>
          </p:spPr>
        </p:cxnSp>
      </p:grpSp>
      <p:sp>
        <p:nvSpPr>
          <p:cNvPr id="1130" name="Google Shape;1130;g39c1a85cac3_0_3410"/>
          <p:cNvSpPr txBox="1"/>
          <p:nvPr>
            <p:ph idx="6" type="subTitle"/>
          </p:nvPr>
        </p:nvSpPr>
        <p:spPr>
          <a:xfrm>
            <a:off x="4275713" y="25795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131" name="Google Shape;1131;g39c1a85cac3_0_3410"/>
          <p:cNvSpPr txBox="1"/>
          <p:nvPr>
            <p:ph idx="7" type="subTitle"/>
          </p:nvPr>
        </p:nvSpPr>
        <p:spPr>
          <a:xfrm>
            <a:off x="6817988" y="25795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132" name="Google Shape;1132;g39c1a85cac3_0_3410"/>
          <p:cNvSpPr txBox="1"/>
          <p:nvPr>
            <p:ph idx="8" type="subTitle"/>
          </p:nvPr>
        </p:nvSpPr>
        <p:spPr>
          <a:xfrm>
            <a:off x="5552488" y="38614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133" name="Google Shape;1133;g39c1a85cac3_0_3410"/>
          <p:cNvSpPr txBox="1"/>
          <p:nvPr>
            <p:ph idx="9" type="subTitle"/>
          </p:nvPr>
        </p:nvSpPr>
        <p:spPr>
          <a:xfrm>
            <a:off x="3009325" y="38614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134" name="Google Shape;1134;g39c1a85cac3_0_3410"/>
          <p:cNvSpPr txBox="1"/>
          <p:nvPr>
            <p:ph idx="13" type="title"/>
          </p:nvPr>
        </p:nvSpPr>
        <p:spPr>
          <a:xfrm>
            <a:off x="133375" y="236850"/>
            <a:ext cx="5078700" cy="567600"/>
          </a:xfrm>
          <a:prstGeom prst="rect">
            <a:avLst/>
          </a:prstGeom>
          <a:noFill/>
          <a:ln>
            <a:noFill/>
          </a:ln>
        </p:spPr>
        <p:txBody>
          <a:bodyPr anchorCtr="0" anchor="t" bIns="0" lIns="91425" spcFirstLastPara="1" rIns="91425" wrap="square" tIns="0">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1">
  <p:cSld name="BLANK_1_1_1_1_1_1_1_1_1_1_1_1_1_1_2">
    <p:spTree>
      <p:nvGrpSpPr>
        <p:cNvPr id="1135" name="Shape 1135"/>
        <p:cNvGrpSpPr/>
        <p:nvPr/>
      </p:nvGrpSpPr>
      <p:grpSpPr>
        <a:xfrm>
          <a:off x="0" y="0"/>
          <a:ext cx="0" cy="0"/>
          <a:chOff x="0" y="0"/>
          <a:chExt cx="0" cy="0"/>
        </a:xfrm>
      </p:grpSpPr>
      <p:cxnSp>
        <p:nvCxnSpPr>
          <p:cNvPr id="1136" name="Google Shape;1136;g39c1a85cac3_0_3438"/>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1137" name="Google Shape;1137;g39c1a85cac3_0_3438"/>
          <p:cNvSpPr txBox="1"/>
          <p:nvPr>
            <p:ph idx="1" type="subTitle"/>
          </p:nvPr>
        </p:nvSpPr>
        <p:spPr>
          <a:xfrm>
            <a:off x="984950" y="3865575"/>
            <a:ext cx="416700" cy="3936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accent6"/>
                </a:solidFill>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1138" name="Google Shape;1138;g39c1a85cac3_0_3438"/>
          <p:cNvSpPr txBox="1"/>
          <p:nvPr>
            <p:ph idx="2" type="subTitle"/>
          </p:nvPr>
        </p:nvSpPr>
        <p:spPr>
          <a:xfrm>
            <a:off x="984950" y="2584425"/>
            <a:ext cx="416700" cy="393600"/>
          </a:xfrm>
          <a:prstGeom prst="rect">
            <a:avLst/>
          </a:prstGeom>
          <a:solidFill>
            <a:schemeClr val="lt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139" name="Google Shape;1139;g39c1a85cac3_0_3438"/>
          <p:cNvSpPr txBox="1"/>
          <p:nvPr>
            <p:ph type="title"/>
          </p:nvPr>
        </p:nvSpPr>
        <p:spPr>
          <a:xfrm>
            <a:off x="139700" y="228600"/>
            <a:ext cx="6480300" cy="587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cxnSp>
        <p:nvCxnSpPr>
          <p:cNvPr id="1140" name="Google Shape;1140;g39c1a85cac3_0_3438"/>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
        <p:nvSpPr>
          <p:cNvPr id="1141" name="Google Shape;1141;g39c1a85cac3_0_3438"/>
          <p:cNvSpPr txBox="1"/>
          <p:nvPr>
            <p:ph idx="3" type="subTitle"/>
          </p:nvPr>
        </p:nvSpPr>
        <p:spPr>
          <a:xfrm>
            <a:off x="984950" y="1291350"/>
            <a:ext cx="416700" cy="393600"/>
          </a:xfrm>
          <a:prstGeom prst="rect">
            <a:avLst/>
          </a:prstGeom>
          <a:solidFill>
            <a:schemeClr val="lt1"/>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142" name="Google Shape;1142;g39c1a85cac3_0_3438"/>
          <p:cNvSpPr txBox="1"/>
          <p:nvPr>
            <p:ph idx="4" type="body"/>
          </p:nvPr>
        </p:nvSpPr>
        <p:spPr>
          <a:xfrm>
            <a:off x="1399300" y="1548450"/>
            <a:ext cx="3811200" cy="951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accent6"/>
              </a:buClr>
              <a:buSzPts val="1000"/>
              <a:buChar char="●"/>
              <a:defRPr>
                <a:solidFill>
                  <a:schemeClr val="accent6"/>
                </a:solidFill>
              </a:defRPr>
            </a:lvl1pPr>
            <a:lvl2pPr indent="-292100" lvl="1" marL="914400" algn="l">
              <a:lnSpc>
                <a:spcPct val="100000"/>
              </a:lnSpc>
              <a:spcBef>
                <a:spcPts val="800"/>
              </a:spcBef>
              <a:spcAft>
                <a:spcPts val="0"/>
              </a:spcAft>
              <a:buClr>
                <a:schemeClr val="accent6"/>
              </a:buClr>
              <a:buSzPts val="1000"/>
              <a:buChar char="○"/>
              <a:defRPr>
                <a:solidFill>
                  <a:schemeClr val="accent6"/>
                </a:solidFill>
              </a:defRPr>
            </a:lvl2pPr>
            <a:lvl3pPr indent="-292100" lvl="2" marL="1371600" algn="l">
              <a:lnSpc>
                <a:spcPct val="100000"/>
              </a:lnSpc>
              <a:spcBef>
                <a:spcPts val="800"/>
              </a:spcBef>
              <a:spcAft>
                <a:spcPts val="0"/>
              </a:spcAft>
              <a:buClr>
                <a:schemeClr val="accent6"/>
              </a:buClr>
              <a:buSzPts val="1000"/>
              <a:buChar char="■"/>
              <a:defRPr>
                <a:solidFill>
                  <a:schemeClr val="accent6"/>
                </a:solidFill>
              </a:defRPr>
            </a:lvl3pPr>
            <a:lvl4pPr indent="-292100" lvl="3" marL="1828800" algn="l">
              <a:lnSpc>
                <a:spcPct val="100000"/>
              </a:lnSpc>
              <a:spcBef>
                <a:spcPts val="800"/>
              </a:spcBef>
              <a:spcAft>
                <a:spcPts val="0"/>
              </a:spcAft>
              <a:buClr>
                <a:schemeClr val="accent6"/>
              </a:buClr>
              <a:buSzPts val="1000"/>
              <a:buChar char="●"/>
              <a:defRPr>
                <a:solidFill>
                  <a:schemeClr val="accent6"/>
                </a:solidFill>
              </a:defRPr>
            </a:lvl4pPr>
            <a:lvl5pPr indent="-292100" lvl="4" marL="2286000" algn="l">
              <a:lnSpc>
                <a:spcPct val="100000"/>
              </a:lnSpc>
              <a:spcBef>
                <a:spcPts val="800"/>
              </a:spcBef>
              <a:spcAft>
                <a:spcPts val="0"/>
              </a:spcAft>
              <a:buClr>
                <a:schemeClr val="accent6"/>
              </a:buClr>
              <a:buSzPts val="1000"/>
              <a:buChar char="○"/>
              <a:defRPr>
                <a:solidFill>
                  <a:schemeClr val="accent6"/>
                </a:solidFill>
              </a:defRPr>
            </a:lvl5pPr>
            <a:lvl6pPr indent="-292100" lvl="5" marL="2743200" algn="l">
              <a:lnSpc>
                <a:spcPct val="100000"/>
              </a:lnSpc>
              <a:spcBef>
                <a:spcPts val="800"/>
              </a:spcBef>
              <a:spcAft>
                <a:spcPts val="0"/>
              </a:spcAft>
              <a:buClr>
                <a:schemeClr val="accent6"/>
              </a:buClr>
              <a:buSzPts val="1000"/>
              <a:buChar char="■"/>
              <a:defRPr>
                <a:solidFill>
                  <a:schemeClr val="accent6"/>
                </a:solidFill>
              </a:defRPr>
            </a:lvl6pPr>
            <a:lvl7pPr indent="-292100" lvl="6" marL="3200400" algn="l">
              <a:lnSpc>
                <a:spcPct val="100000"/>
              </a:lnSpc>
              <a:spcBef>
                <a:spcPts val="800"/>
              </a:spcBef>
              <a:spcAft>
                <a:spcPts val="0"/>
              </a:spcAft>
              <a:buClr>
                <a:schemeClr val="accent6"/>
              </a:buClr>
              <a:buSzPts val="1000"/>
              <a:buChar char="●"/>
              <a:defRPr>
                <a:solidFill>
                  <a:schemeClr val="accent6"/>
                </a:solidFill>
              </a:defRPr>
            </a:lvl7pPr>
            <a:lvl8pPr indent="-292100" lvl="7" marL="3657600" algn="l">
              <a:lnSpc>
                <a:spcPct val="100000"/>
              </a:lnSpc>
              <a:spcBef>
                <a:spcPts val="800"/>
              </a:spcBef>
              <a:spcAft>
                <a:spcPts val="0"/>
              </a:spcAft>
              <a:buClr>
                <a:schemeClr val="accent6"/>
              </a:buClr>
              <a:buSzPts val="1000"/>
              <a:buChar char="○"/>
              <a:defRPr>
                <a:solidFill>
                  <a:schemeClr val="accent6"/>
                </a:solidFill>
              </a:defRPr>
            </a:lvl8pPr>
            <a:lvl9pPr indent="-292100" lvl="8" marL="4114800" algn="l">
              <a:lnSpc>
                <a:spcPct val="100000"/>
              </a:lnSpc>
              <a:spcBef>
                <a:spcPts val="800"/>
              </a:spcBef>
              <a:spcAft>
                <a:spcPts val="800"/>
              </a:spcAft>
              <a:buClr>
                <a:schemeClr val="accent6"/>
              </a:buClr>
              <a:buSzPts val="1000"/>
              <a:buChar char="■"/>
              <a:defRPr>
                <a:solidFill>
                  <a:schemeClr val="accent6"/>
                </a:solidFill>
              </a:defRPr>
            </a:lvl9pPr>
          </a:lstStyle>
          <a:p/>
        </p:txBody>
      </p:sp>
      <p:sp>
        <p:nvSpPr>
          <p:cNvPr id="1143" name="Google Shape;1143;g39c1a85cac3_0_3438"/>
          <p:cNvSpPr txBox="1"/>
          <p:nvPr>
            <p:ph idx="5" type="subTitle"/>
          </p:nvPr>
        </p:nvSpPr>
        <p:spPr>
          <a:xfrm>
            <a:off x="1400950" y="12913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1144" name="Google Shape;1144;g39c1a85cac3_0_3438"/>
          <p:cNvSpPr txBox="1"/>
          <p:nvPr>
            <p:ph idx="6" type="body"/>
          </p:nvPr>
        </p:nvSpPr>
        <p:spPr>
          <a:xfrm>
            <a:off x="1399300" y="2838025"/>
            <a:ext cx="3811200" cy="1023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145" name="Google Shape;1145;g39c1a85cac3_0_3438"/>
          <p:cNvSpPr txBox="1"/>
          <p:nvPr>
            <p:ph idx="7" type="subTitle"/>
          </p:nvPr>
        </p:nvSpPr>
        <p:spPr>
          <a:xfrm>
            <a:off x="1399313" y="257642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146" name="Google Shape;1146;g39c1a85cac3_0_3438"/>
          <p:cNvSpPr txBox="1"/>
          <p:nvPr>
            <p:ph idx="8" type="body"/>
          </p:nvPr>
        </p:nvSpPr>
        <p:spPr>
          <a:xfrm>
            <a:off x="1399325" y="4123075"/>
            <a:ext cx="3811200" cy="891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147" name="Google Shape;1147;g39c1a85cac3_0_3438"/>
          <p:cNvSpPr txBox="1"/>
          <p:nvPr>
            <p:ph idx="9" type="subTitle"/>
          </p:nvPr>
        </p:nvSpPr>
        <p:spPr>
          <a:xfrm>
            <a:off x="1399338" y="38614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148" name="Google Shape;1148;g39c1a85cac3_0_343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149" name="Google Shape;1149;g39c1a85cac3_0_3438"/>
          <p:cNvSpPr/>
          <p:nvPr>
            <p:ph idx="13" type="pic"/>
          </p:nvPr>
        </p:nvSpPr>
        <p:spPr>
          <a:xfrm>
            <a:off x="5215425" y="1291375"/>
            <a:ext cx="3807900" cy="3853500"/>
          </a:xfrm>
          <a:prstGeom prst="rect">
            <a:avLst/>
          </a:prstGeom>
          <a:noFill/>
          <a:ln>
            <a:noFill/>
          </a:ln>
        </p:spPr>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2">
  <p:cSld name="BLANK_1_1_1_1_1_1_1_1_1_1_1_1_1_1_2_1">
    <p:spTree>
      <p:nvGrpSpPr>
        <p:cNvPr id="1150" name="Shape 1150"/>
        <p:cNvGrpSpPr/>
        <p:nvPr/>
      </p:nvGrpSpPr>
      <p:grpSpPr>
        <a:xfrm>
          <a:off x="0" y="0"/>
          <a:ext cx="0" cy="0"/>
          <a:chOff x="0" y="0"/>
          <a:chExt cx="0" cy="0"/>
        </a:xfrm>
      </p:grpSpPr>
      <p:sp>
        <p:nvSpPr>
          <p:cNvPr id="1151" name="Google Shape;1151;g39c1a85cac3_0_3453"/>
          <p:cNvSpPr/>
          <p:nvPr>
            <p:ph idx="2" type="pic"/>
          </p:nvPr>
        </p:nvSpPr>
        <p:spPr>
          <a:xfrm>
            <a:off x="7751475" y="1291350"/>
            <a:ext cx="1266300" cy="1285200"/>
          </a:xfrm>
          <a:prstGeom prst="rect">
            <a:avLst/>
          </a:prstGeom>
          <a:noFill/>
          <a:ln>
            <a:noFill/>
          </a:ln>
        </p:spPr>
      </p:sp>
      <p:sp>
        <p:nvSpPr>
          <p:cNvPr id="1152" name="Google Shape;1152;g39c1a85cac3_0_3453"/>
          <p:cNvSpPr/>
          <p:nvPr>
            <p:ph idx="3" type="pic"/>
          </p:nvPr>
        </p:nvSpPr>
        <p:spPr>
          <a:xfrm>
            <a:off x="7751425" y="3864900"/>
            <a:ext cx="1266300" cy="1284900"/>
          </a:xfrm>
          <a:prstGeom prst="rect">
            <a:avLst/>
          </a:prstGeom>
          <a:noFill/>
          <a:ln>
            <a:noFill/>
          </a:ln>
        </p:spPr>
      </p:sp>
      <p:sp>
        <p:nvSpPr>
          <p:cNvPr id="1153" name="Google Shape;1153;g39c1a85cac3_0_3453"/>
          <p:cNvSpPr/>
          <p:nvPr>
            <p:ph idx="4" type="pic"/>
          </p:nvPr>
        </p:nvSpPr>
        <p:spPr>
          <a:xfrm>
            <a:off x="5218487" y="2584425"/>
            <a:ext cx="2525100" cy="1271400"/>
          </a:xfrm>
          <a:prstGeom prst="rect">
            <a:avLst/>
          </a:prstGeom>
          <a:noFill/>
          <a:ln>
            <a:noFill/>
          </a:ln>
        </p:spPr>
      </p:sp>
      <p:sp>
        <p:nvSpPr>
          <p:cNvPr id="1154" name="Google Shape;1154;g39c1a85cac3_0_3453"/>
          <p:cNvSpPr txBox="1"/>
          <p:nvPr>
            <p:ph idx="1" type="subTitle"/>
          </p:nvPr>
        </p:nvSpPr>
        <p:spPr>
          <a:xfrm>
            <a:off x="984950" y="3865575"/>
            <a:ext cx="416700" cy="3936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accent6"/>
                </a:solidFill>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1155" name="Google Shape;1155;g39c1a85cac3_0_3453"/>
          <p:cNvSpPr txBox="1"/>
          <p:nvPr>
            <p:ph idx="5" type="subTitle"/>
          </p:nvPr>
        </p:nvSpPr>
        <p:spPr>
          <a:xfrm>
            <a:off x="984950" y="1291350"/>
            <a:ext cx="416700" cy="393600"/>
          </a:xfrm>
          <a:prstGeom prst="rect">
            <a:avLst/>
          </a:prstGeom>
          <a:solidFill>
            <a:schemeClr val="lt1"/>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156" name="Google Shape;1156;g39c1a85cac3_0_3453"/>
          <p:cNvSpPr txBox="1"/>
          <p:nvPr>
            <p:ph idx="6" type="subTitle"/>
          </p:nvPr>
        </p:nvSpPr>
        <p:spPr>
          <a:xfrm>
            <a:off x="984950" y="2584425"/>
            <a:ext cx="416700" cy="393600"/>
          </a:xfrm>
          <a:prstGeom prst="rect">
            <a:avLst/>
          </a:prstGeom>
          <a:solidFill>
            <a:schemeClr val="lt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157" name="Google Shape;1157;g39c1a85cac3_0_3453"/>
          <p:cNvSpPr txBox="1"/>
          <p:nvPr>
            <p:ph type="title"/>
          </p:nvPr>
        </p:nvSpPr>
        <p:spPr>
          <a:xfrm>
            <a:off x="139700" y="228600"/>
            <a:ext cx="6480300" cy="587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cxnSp>
        <p:nvCxnSpPr>
          <p:cNvPr id="1158" name="Google Shape;1158;g39c1a85cac3_0_3453"/>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1159" name="Google Shape;1159;g39c1a85cac3_0_3453"/>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1160" name="Google Shape;1160;g39c1a85cac3_0_3453"/>
          <p:cNvSpPr txBox="1"/>
          <p:nvPr>
            <p:ph idx="7" type="body"/>
          </p:nvPr>
        </p:nvSpPr>
        <p:spPr>
          <a:xfrm>
            <a:off x="1399300" y="1548450"/>
            <a:ext cx="3811200" cy="951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accent6"/>
              </a:buClr>
              <a:buSzPts val="1000"/>
              <a:buChar char="●"/>
              <a:defRPr>
                <a:solidFill>
                  <a:schemeClr val="accent6"/>
                </a:solidFill>
              </a:defRPr>
            </a:lvl1pPr>
            <a:lvl2pPr indent="-292100" lvl="1" marL="914400" algn="l">
              <a:lnSpc>
                <a:spcPct val="100000"/>
              </a:lnSpc>
              <a:spcBef>
                <a:spcPts val="800"/>
              </a:spcBef>
              <a:spcAft>
                <a:spcPts val="0"/>
              </a:spcAft>
              <a:buClr>
                <a:schemeClr val="accent6"/>
              </a:buClr>
              <a:buSzPts val="1000"/>
              <a:buChar char="○"/>
              <a:defRPr>
                <a:solidFill>
                  <a:schemeClr val="accent6"/>
                </a:solidFill>
              </a:defRPr>
            </a:lvl2pPr>
            <a:lvl3pPr indent="-292100" lvl="2" marL="1371600" algn="l">
              <a:lnSpc>
                <a:spcPct val="100000"/>
              </a:lnSpc>
              <a:spcBef>
                <a:spcPts val="800"/>
              </a:spcBef>
              <a:spcAft>
                <a:spcPts val="0"/>
              </a:spcAft>
              <a:buClr>
                <a:schemeClr val="accent6"/>
              </a:buClr>
              <a:buSzPts val="1000"/>
              <a:buChar char="■"/>
              <a:defRPr>
                <a:solidFill>
                  <a:schemeClr val="accent6"/>
                </a:solidFill>
              </a:defRPr>
            </a:lvl3pPr>
            <a:lvl4pPr indent="-292100" lvl="3" marL="1828800" algn="l">
              <a:lnSpc>
                <a:spcPct val="100000"/>
              </a:lnSpc>
              <a:spcBef>
                <a:spcPts val="800"/>
              </a:spcBef>
              <a:spcAft>
                <a:spcPts val="0"/>
              </a:spcAft>
              <a:buClr>
                <a:schemeClr val="accent6"/>
              </a:buClr>
              <a:buSzPts val="1000"/>
              <a:buChar char="●"/>
              <a:defRPr>
                <a:solidFill>
                  <a:schemeClr val="accent6"/>
                </a:solidFill>
              </a:defRPr>
            </a:lvl4pPr>
            <a:lvl5pPr indent="-292100" lvl="4" marL="2286000" algn="l">
              <a:lnSpc>
                <a:spcPct val="100000"/>
              </a:lnSpc>
              <a:spcBef>
                <a:spcPts val="800"/>
              </a:spcBef>
              <a:spcAft>
                <a:spcPts val="0"/>
              </a:spcAft>
              <a:buClr>
                <a:schemeClr val="accent6"/>
              </a:buClr>
              <a:buSzPts val="1000"/>
              <a:buChar char="○"/>
              <a:defRPr>
                <a:solidFill>
                  <a:schemeClr val="accent6"/>
                </a:solidFill>
              </a:defRPr>
            </a:lvl5pPr>
            <a:lvl6pPr indent="-292100" lvl="5" marL="2743200" algn="l">
              <a:lnSpc>
                <a:spcPct val="100000"/>
              </a:lnSpc>
              <a:spcBef>
                <a:spcPts val="800"/>
              </a:spcBef>
              <a:spcAft>
                <a:spcPts val="0"/>
              </a:spcAft>
              <a:buClr>
                <a:schemeClr val="accent6"/>
              </a:buClr>
              <a:buSzPts val="1000"/>
              <a:buChar char="■"/>
              <a:defRPr>
                <a:solidFill>
                  <a:schemeClr val="accent6"/>
                </a:solidFill>
              </a:defRPr>
            </a:lvl6pPr>
            <a:lvl7pPr indent="-292100" lvl="6" marL="3200400" algn="l">
              <a:lnSpc>
                <a:spcPct val="100000"/>
              </a:lnSpc>
              <a:spcBef>
                <a:spcPts val="800"/>
              </a:spcBef>
              <a:spcAft>
                <a:spcPts val="0"/>
              </a:spcAft>
              <a:buClr>
                <a:schemeClr val="accent6"/>
              </a:buClr>
              <a:buSzPts val="1000"/>
              <a:buChar char="●"/>
              <a:defRPr>
                <a:solidFill>
                  <a:schemeClr val="accent6"/>
                </a:solidFill>
              </a:defRPr>
            </a:lvl7pPr>
            <a:lvl8pPr indent="-292100" lvl="7" marL="3657600" algn="l">
              <a:lnSpc>
                <a:spcPct val="100000"/>
              </a:lnSpc>
              <a:spcBef>
                <a:spcPts val="800"/>
              </a:spcBef>
              <a:spcAft>
                <a:spcPts val="0"/>
              </a:spcAft>
              <a:buClr>
                <a:schemeClr val="accent6"/>
              </a:buClr>
              <a:buSzPts val="1000"/>
              <a:buChar char="○"/>
              <a:defRPr>
                <a:solidFill>
                  <a:schemeClr val="accent6"/>
                </a:solidFill>
              </a:defRPr>
            </a:lvl8pPr>
            <a:lvl9pPr indent="-292100" lvl="8" marL="4114800" algn="l">
              <a:lnSpc>
                <a:spcPct val="100000"/>
              </a:lnSpc>
              <a:spcBef>
                <a:spcPts val="800"/>
              </a:spcBef>
              <a:spcAft>
                <a:spcPts val="800"/>
              </a:spcAft>
              <a:buClr>
                <a:schemeClr val="accent6"/>
              </a:buClr>
              <a:buSzPts val="1000"/>
              <a:buChar char="■"/>
              <a:defRPr>
                <a:solidFill>
                  <a:schemeClr val="accent6"/>
                </a:solidFill>
              </a:defRPr>
            </a:lvl9pPr>
          </a:lstStyle>
          <a:p/>
        </p:txBody>
      </p:sp>
      <p:sp>
        <p:nvSpPr>
          <p:cNvPr id="1161" name="Google Shape;1161;g39c1a85cac3_0_3453"/>
          <p:cNvSpPr txBox="1"/>
          <p:nvPr>
            <p:ph idx="8" type="subTitle"/>
          </p:nvPr>
        </p:nvSpPr>
        <p:spPr>
          <a:xfrm>
            <a:off x="1400950" y="12913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1162" name="Google Shape;1162;g39c1a85cac3_0_3453"/>
          <p:cNvSpPr txBox="1"/>
          <p:nvPr>
            <p:ph idx="9" type="body"/>
          </p:nvPr>
        </p:nvSpPr>
        <p:spPr>
          <a:xfrm>
            <a:off x="1399300" y="2838025"/>
            <a:ext cx="3811200" cy="1023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163" name="Google Shape;1163;g39c1a85cac3_0_3453"/>
          <p:cNvSpPr txBox="1"/>
          <p:nvPr>
            <p:ph idx="13" type="subTitle"/>
          </p:nvPr>
        </p:nvSpPr>
        <p:spPr>
          <a:xfrm>
            <a:off x="1399313" y="257642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164" name="Google Shape;1164;g39c1a85cac3_0_3453"/>
          <p:cNvSpPr txBox="1"/>
          <p:nvPr>
            <p:ph idx="14" type="body"/>
          </p:nvPr>
        </p:nvSpPr>
        <p:spPr>
          <a:xfrm>
            <a:off x="1399325" y="4123075"/>
            <a:ext cx="3811200" cy="891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165" name="Google Shape;1165;g39c1a85cac3_0_3453"/>
          <p:cNvSpPr txBox="1"/>
          <p:nvPr>
            <p:ph idx="15" type="subTitle"/>
          </p:nvPr>
        </p:nvSpPr>
        <p:spPr>
          <a:xfrm>
            <a:off x="1399338" y="38614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166" name="Google Shape;1166;g39c1a85cac3_0_345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CUSTOM_14_1">
    <p:spTree>
      <p:nvGrpSpPr>
        <p:cNvPr id="1167" name="Shape 1167"/>
        <p:cNvGrpSpPr/>
        <p:nvPr/>
      </p:nvGrpSpPr>
      <p:grpSpPr>
        <a:xfrm>
          <a:off x="0" y="0"/>
          <a:ext cx="0" cy="0"/>
          <a:chOff x="0" y="0"/>
          <a:chExt cx="0" cy="0"/>
        </a:xfrm>
      </p:grpSpPr>
      <p:pic>
        <p:nvPicPr>
          <p:cNvPr id="1168" name="Google Shape;1168;g39c1a85cac3_0_3470"/>
          <p:cNvPicPr preferRelativeResize="0"/>
          <p:nvPr/>
        </p:nvPicPr>
        <p:blipFill rotWithShape="1">
          <a:blip r:embed="rId2">
            <a:alphaModFix/>
          </a:blip>
          <a:srcRect b="0" l="0" r="0" t="0"/>
          <a:stretch/>
        </p:blipFill>
        <p:spPr>
          <a:xfrm>
            <a:off x="7727700" y="0"/>
            <a:ext cx="1290725" cy="1290725"/>
          </a:xfrm>
          <a:prstGeom prst="rect">
            <a:avLst/>
          </a:prstGeom>
          <a:noFill/>
          <a:ln>
            <a:noFill/>
          </a:ln>
        </p:spPr>
      </p:pic>
      <p:sp>
        <p:nvSpPr>
          <p:cNvPr id="1169" name="Google Shape;1169;g39c1a85cac3_0_3470"/>
          <p:cNvSpPr txBox="1"/>
          <p:nvPr>
            <p:ph idx="1" type="body"/>
          </p:nvPr>
        </p:nvSpPr>
        <p:spPr>
          <a:xfrm>
            <a:off x="139930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170" name="Google Shape;1170;g39c1a85cac3_0_3470"/>
          <p:cNvSpPr txBox="1"/>
          <p:nvPr>
            <p:ph idx="2" type="body"/>
          </p:nvPr>
        </p:nvSpPr>
        <p:spPr>
          <a:xfrm>
            <a:off x="139930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171" name="Google Shape;1171;g39c1a85cac3_0_3470"/>
          <p:cNvSpPr txBox="1"/>
          <p:nvPr>
            <p:ph idx="3" type="body"/>
          </p:nvPr>
        </p:nvSpPr>
        <p:spPr>
          <a:xfrm>
            <a:off x="139930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172" name="Google Shape;1172;g39c1a85cac3_0_3470"/>
          <p:cNvSpPr txBox="1"/>
          <p:nvPr>
            <p:ph idx="4" type="body"/>
          </p:nvPr>
        </p:nvSpPr>
        <p:spPr>
          <a:xfrm>
            <a:off x="394175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173" name="Google Shape;1173;g39c1a85cac3_0_3470"/>
          <p:cNvSpPr txBox="1"/>
          <p:nvPr>
            <p:ph idx="5" type="body"/>
          </p:nvPr>
        </p:nvSpPr>
        <p:spPr>
          <a:xfrm>
            <a:off x="394175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174" name="Google Shape;1174;g39c1a85cac3_0_3470"/>
          <p:cNvSpPr txBox="1"/>
          <p:nvPr>
            <p:ph idx="6" type="body"/>
          </p:nvPr>
        </p:nvSpPr>
        <p:spPr>
          <a:xfrm>
            <a:off x="394175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175" name="Google Shape;1175;g39c1a85cac3_0_3470"/>
          <p:cNvSpPr txBox="1"/>
          <p:nvPr>
            <p:ph idx="7" type="body"/>
          </p:nvPr>
        </p:nvSpPr>
        <p:spPr>
          <a:xfrm>
            <a:off x="648420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176" name="Google Shape;1176;g39c1a85cac3_0_3470"/>
          <p:cNvSpPr txBox="1"/>
          <p:nvPr>
            <p:ph idx="8" type="body"/>
          </p:nvPr>
        </p:nvSpPr>
        <p:spPr>
          <a:xfrm>
            <a:off x="648420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177" name="Google Shape;1177;g39c1a85cac3_0_3470"/>
          <p:cNvSpPr txBox="1"/>
          <p:nvPr>
            <p:ph idx="9" type="body"/>
          </p:nvPr>
        </p:nvSpPr>
        <p:spPr>
          <a:xfrm>
            <a:off x="648420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178" name="Google Shape;1178;g39c1a85cac3_0_347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179" name="Google Shape;1179;g39c1a85cac3_0_3470"/>
          <p:cNvSpPr txBox="1"/>
          <p:nvPr>
            <p:ph type="title"/>
          </p:nvPr>
        </p:nvSpPr>
        <p:spPr>
          <a:xfrm>
            <a:off x="139700"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1180" name="Google Shape;1180;g39c1a85cac3_0_3470"/>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181" name="Google Shape;1181;g39c1a85cac3_0_3470"/>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1182" name="Google Shape;1182;g39c1a85cac3_0_3470"/>
          <p:cNvSpPr txBox="1"/>
          <p:nvPr>
            <p:ph idx="13" type="subTitle"/>
          </p:nvPr>
        </p:nvSpPr>
        <p:spPr>
          <a:xfrm>
            <a:off x="139700" y="14437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1183" name="Google Shape;1183;g39c1a85cac3_0_3470"/>
          <p:cNvSpPr txBox="1"/>
          <p:nvPr>
            <p:ph idx="14" type="subTitle"/>
          </p:nvPr>
        </p:nvSpPr>
        <p:spPr>
          <a:xfrm>
            <a:off x="139700" y="27292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1184" name="Google Shape;1184;g39c1a85cac3_0_3470"/>
          <p:cNvSpPr txBox="1"/>
          <p:nvPr>
            <p:ph idx="15" type="subTitle"/>
          </p:nvPr>
        </p:nvSpPr>
        <p:spPr>
          <a:xfrm>
            <a:off x="139700" y="40147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CUSTOM_14_1">
    <p:spTree>
      <p:nvGrpSpPr>
        <p:cNvPr id="139" name="Shape 139"/>
        <p:cNvGrpSpPr/>
        <p:nvPr/>
      </p:nvGrpSpPr>
      <p:grpSpPr>
        <a:xfrm>
          <a:off x="0" y="0"/>
          <a:ext cx="0" cy="0"/>
          <a:chOff x="0" y="0"/>
          <a:chExt cx="0" cy="0"/>
        </a:xfrm>
      </p:grpSpPr>
      <p:pic>
        <p:nvPicPr>
          <p:cNvPr id="140" name="Google Shape;140;p21"/>
          <p:cNvPicPr preferRelativeResize="0"/>
          <p:nvPr/>
        </p:nvPicPr>
        <p:blipFill rotWithShape="1">
          <a:blip r:embed="rId2">
            <a:alphaModFix/>
          </a:blip>
          <a:srcRect b="0" l="0" r="0" t="0"/>
          <a:stretch/>
        </p:blipFill>
        <p:spPr>
          <a:xfrm>
            <a:off x="7727700" y="0"/>
            <a:ext cx="1290725" cy="1290725"/>
          </a:xfrm>
          <a:prstGeom prst="rect">
            <a:avLst/>
          </a:prstGeom>
          <a:noFill/>
          <a:ln>
            <a:noFill/>
          </a:ln>
        </p:spPr>
      </p:pic>
      <p:sp>
        <p:nvSpPr>
          <p:cNvPr id="141" name="Google Shape;141;p21"/>
          <p:cNvSpPr txBox="1"/>
          <p:nvPr>
            <p:ph idx="1" type="body"/>
          </p:nvPr>
        </p:nvSpPr>
        <p:spPr>
          <a:xfrm>
            <a:off x="139930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2" name="Google Shape;142;p21"/>
          <p:cNvSpPr txBox="1"/>
          <p:nvPr>
            <p:ph idx="2" type="body"/>
          </p:nvPr>
        </p:nvSpPr>
        <p:spPr>
          <a:xfrm>
            <a:off x="139930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3" name="Google Shape;143;p21"/>
          <p:cNvSpPr txBox="1"/>
          <p:nvPr>
            <p:ph idx="3" type="body"/>
          </p:nvPr>
        </p:nvSpPr>
        <p:spPr>
          <a:xfrm>
            <a:off x="139930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4" name="Google Shape;144;p21"/>
          <p:cNvSpPr txBox="1"/>
          <p:nvPr>
            <p:ph idx="4" type="body"/>
          </p:nvPr>
        </p:nvSpPr>
        <p:spPr>
          <a:xfrm>
            <a:off x="394175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5" name="Google Shape;145;p21"/>
          <p:cNvSpPr txBox="1"/>
          <p:nvPr>
            <p:ph idx="5" type="body"/>
          </p:nvPr>
        </p:nvSpPr>
        <p:spPr>
          <a:xfrm>
            <a:off x="394175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6" name="Google Shape;146;p21"/>
          <p:cNvSpPr txBox="1"/>
          <p:nvPr>
            <p:ph idx="6" type="body"/>
          </p:nvPr>
        </p:nvSpPr>
        <p:spPr>
          <a:xfrm>
            <a:off x="394175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7" name="Google Shape;147;p21"/>
          <p:cNvSpPr txBox="1"/>
          <p:nvPr>
            <p:ph idx="7" type="body"/>
          </p:nvPr>
        </p:nvSpPr>
        <p:spPr>
          <a:xfrm>
            <a:off x="648420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8" name="Google Shape;148;p21"/>
          <p:cNvSpPr txBox="1"/>
          <p:nvPr>
            <p:ph idx="8" type="body"/>
          </p:nvPr>
        </p:nvSpPr>
        <p:spPr>
          <a:xfrm>
            <a:off x="648420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9" name="Google Shape;149;p21"/>
          <p:cNvSpPr txBox="1"/>
          <p:nvPr>
            <p:ph idx="9" type="body"/>
          </p:nvPr>
        </p:nvSpPr>
        <p:spPr>
          <a:xfrm>
            <a:off x="648420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50" name="Google Shape;150;p2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21"/>
          <p:cNvSpPr txBox="1"/>
          <p:nvPr>
            <p:ph type="title"/>
          </p:nvPr>
        </p:nvSpPr>
        <p:spPr>
          <a:xfrm>
            <a:off x="139700"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152" name="Google Shape;152;p21"/>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53" name="Google Shape;153;p21"/>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154" name="Google Shape;154;p21"/>
          <p:cNvSpPr txBox="1"/>
          <p:nvPr>
            <p:ph idx="13" type="subTitle"/>
          </p:nvPr>
        </p:nvSpPr>
        <p:spPr>
          <a:xfrm>
            <a:off x="139700" y="14437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155" name="Google Shape;155;p21"/>
          <p:cNvSpPr txBox="1"/>
          <p:nvPr>
            <p:ph idx="14" type="subTitle"/>
          </p:nvPr>
        </p:nvSpPr>
        <p:spPr>
          <a:xfrm>
            <a:off x="139700" y="27292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156" name="Google Shape;156;p21"/>
          <p:cNvSpPr txBox="1"/>
          <p:nvPr>
            <p:ph idx="15" type="subTitle"/>
          </p:nvPr>
        </p:nvSpPr>
        <p:spPr>
          <a:xfrm>
            <a:off x="139700" y="40147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p:cSld name="BLANK_1_1_1_1_1_1_1_1_1_1_1_1_1_1_1_1_1_1">
    <p:spTree>
      <p:nvGrpSpPr>
        <p:cNvPr id="1185" name="Shape 1185"/>
        <p:cNvGrpSpPr/>
        <p:nvPr/>
      </p:nvGrpSpPr>
      <p:grpSpPr>
        <a:xfrm>
          <a:off x="0" y="0"/>
          <a:ext cx="0" cy="0"/>
          <a:chOff x="0" y="0"/>
          <a:chExt cx="0" cy="0"/>
        </a:xfrm>
      </p:grpSpPr>
      <p:sp>
        <p:nvSpPr>
          <p:cNvPr id="1186" name="Google Shape;1186;g39c1a85cac3_0_3488"/>
          <p:cNvSpPr txBox="1"/>
          <p:nvPr>
            <p:ph idx="1" type="body"/>
          </p:nvPr>
        </p:nvSpPr>
        <p:spPr>
          <a:xfrm>
            <a:off x="2683650" y="1608600"/>
            <a:ext cx="25146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187" name="Google Shape;1187;g39c1a85cac3_0_3488"/>
          <p:cNvSpPr txBox="1"/>
          <p:nvPr>
            <p:ph idx="2" type="subTitle"/>
          </p:nvPr>
        </p:nvSpPr>
        <p:spPr>
          <a:xfrm>
            <a:off x="2666700" y="1285200"/>
            <a:ext cx="2545500" cy="323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188" name="Google Shape;1188;g39c1a85cac3_0_3488"/>
          <p:cNvSpPr txBox="1"/>
          <p:nvPr>
            <p:ph idx="3" type="body"/>
          </p:nvPr>
        </p:nvSpPr>
        <p:spPr>
          <a:xfrm>
            <a:off x="6483525" y="2875975"/>
            <a:ext cx="2514600" cy="978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189" name="Google Shape;1189;g39c1a85cac3_0_3488"/>
          <p:cNvSpPr txBox="1"/>
          <p:nvPr>
            <p:ph type="title"/>
          </p:nvPr>
        </p:nvSpPr>
        <p:spPr>
          <a:xfrm>
            <a:off x="128875" y="234450"/>
            <a:ext cx="6354600" cy="1056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600"/>
              <a:buNone/>
              <a:defRPr sz="3600"/>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sp>
        <p:nvSpPr>
          <p:cNvPr id="1190" name="Google Shape;1190;g39c1a85cac3_0_3488"/>
          <p:cNvSpPr txBox="1"/>
          <p:nvPr>
            <p:ph idx="4" type="body"/>
          </p:nvPr>
        </p:nvSpPr>
        <p:spPr>
          <a:xfrm>
            <a:off x="2671425" y="4165300"/>
            <a:ext cx="25455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191" name="Google Shape;1191;g39c1a85cac3_0_3488"/>
          <p:cNvSpPr txBox="1"/>
          <p:nvPr>
            <p:ph idx="5" type="subTitle"/>
          </p:nvPr>
        </p:nvSpPr>
        <p:spPr>
          <a:xfrm>
            <a:off x="2665813" y="3858100"/>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1192" name="Google Shape;1192;g39c1a85cac3_0_348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1193" name="Google Shape;1193;g39c1a85cac3_0_3488"/>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194" name="Google Shape;1194;g39c1a85cac3_0_3488"/>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1195" name="Google Shape;1195;g39c1a85cac3_0_3488"/>
          <p:cNvSpPr txBox="1"/>
          <p:nvPr>
            <p:ph idx="6" type="subTitle"/>
          </p:nvPr>
        </p:nvSpPr>
        <p:spPr>
          <a:xfrm>
            <a:off x="6479375" y="2579575"/>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1">
  <p:cSld name="BLANK_1_1_1_1_1_1_1_1_1_1_1_1_1_1_1_1_1_1_2">
    <p:spTree>
      <p:nvGrpSpPr>
        <p:cNvPr id="1196" name="Shape 1196"/>
        <p:cNvGrpSpPr/>
        <p:nvPr/>
      </p:nvGrpSpPr>
      <p:grpSpPr>
        <a:xfrm>
          <a:off x="0" y="0"/>
          <a:ext cx="0" cy="0"/>
          <a:chOff x="0" y="0"/>
          <a:chExt cx="0" cy="0"/>
        </a:xfrm>
      </p:grpSpPr>
      <p:sp>
        <p:nvSpPr>
          <p:cNvPr id="1197" name="Google Shape;1197;g39c1a85cac3_0_3499"/>
          <p:cNvSpPr txBox="1"/>
          <p:nvPr>
            <p:ph idx="1" type="body"/>
          </p:nvPr>
        </p:nvSpPr>
        <p:spPr>
          <a:xfrm>
            <a:off x="2683650" y="1608600"/>
            <a:ext cx="25146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198" name="Google Shape;1198;g39c1a85cac3_0_3499"/>
          <p:cNvSpPr txBox="1"/>
          <p:nvPr>
            <p:ph idx="2" type="subTitle"/>
          </p:nvPr>
        </p:nvSpPr>
        <p:spPr>
          <a:xfrm>
            <a:off x="2666700" y="1285200"/>
            <a:ext cx="2545500" cy="323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199" name="Google Shape;1199;g39c1a85cac3_0_3499"/>
          <p:cNvSpPr txBox="1"/>
          <p:nvPr>
            <p:ph idx="3" type="subTitle"/>
          </p:nvPr>
        </p:nvSpPr>
        <p:spPr>
          <a:xfrm>
            <a:off x="2665813" y="3858100"/>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1200" name="Google Shape;1200;g39c1a85cac3_0_3499"/>
          <p:cNvSpPr txBox="1"/>
          <p:nvPr>
            <p:ph idx="4" type="body"/>
          </p:nvPr>
        </p:nvSpPr>
        <p:spPr>
          <a:xfrm>
            <a:off x="6483525" y="2875975"/>
            <a:ext cx="2514600" cy="978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201" name="Google Shape;1201;g39c1a85cac3_0_3499"/>
          <p:cNvSpPr/>
          <p:nvPr>
            <p:ph idx="5" type="pic"/>
          </p:nvPr>
        </p:nvSpPr>
        <p:spPr>
          <a:xfrm>
            <a:off x="128875" y="3858100"/>
            <a:ext cx="1270500" cy="1285500"/>
          </a:xfrm>
          <a:prstGeom prst="rect">
            <a:avLst/>
          </a:prstGeom>
          <a:noFill/>
          <a:ln>
            <a:noFill/>
          </a:ln>
        </p:spPr>
      </p:sp>
      <p:sp>
        <p:nvSpPr>
          <p:cNvPr id="1202" name="Google Shape;1202;g39c1a85cac3_0_3499"/>
          <p:cNvSpPr/>
          <p:nvPr>
            <p:ph idx="6" type="pic"/>
          </p:nvPr>
        </p:nvSpPr>
        <p:spPr>
          <a:xfrm>
            <a:off x="128875" y="1291350"/>
            <a:ext cx="1270500" cy="1285500"/>
          </a:xfrm>
          <a:prstGeom prst="rect">
            <a:avLst/>
          </a:prstGeom>
          <a:noFill/>
          <a:ln>
            <a:noFill/>
          </a:ln>
        </p:spPr>
      </p:sp>
      <p:sp>
        <p:nvSpPr>
          <p:cNvPr id="1203" name="Google Shape;1203;g39c1a85cac3_0_3499"/>
          <p:cNvSpPr/>
          <p:nvPr>
            <p:ph idx="7" type="pic"/>
          </p:nvPr>
        </p:nvSpPr>
        <p:spPr>
          <a:xfrm>
            <a:off x="3936325" y="2583600"/>
            <a:ext cx="1270500" cy="1274400"/>
          </a:xfrm>
          <a:prstGeom prst="rect">
            <a:avLst/>
          </a:prstGeom>
          <a:noFill/>
          <a:ln>
            <a:noFill/>
          </a:ln>
        </p:spPr>
      </p:sp>
      <p:sp>
        <p:nvSpPr>
          <p:cNvPr id="1204" name="Google Shape;1204;g39c1a85cac3_0_3499"/>
          <p:cNvSpPr txBox="1"/>
          <p:nvPr>
            <p:ph type="title"/>
          </p:nvPr>
        </p:nvSpPr>
        <p:spPr>
          <a:xfrm>
            <a:off x="128875" y="234450"/>
            <a:ext cx="3810000" cy="1056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600"/>
              <a:buNone/>
              <a:defRPr sz="3600"/>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sp>
        <p:nvSpPr>
          <p:cNvPr id="1205" name="Google Shape;1205;g39c1a85cac3_0_349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1206" name="Google Shape;1206;g39c1a85cac3_0_3499"/>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207" name="Google Shape;1207;g39c1a85cac3_0_3499"/>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1208" name="Google Shape;1208;g39c1a85cac3_0_3499"/>
          <p:cNvSpPr txBox="1"/>
          <p:nvPr>
            <p:ph idx="8" type="subTitle"/>
          </p:nvPr>
        </p:nvSpPr>
        <p:spPr>
          <a:xfrm>
            <a:off x="3940150" y="234450"/>
            <a:ext cx="4860300" cy="6051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9pPr>
          </a:lstStyle>
          <a:p/>
        </p:txBody>
      </p:sp>
      <p:sp>
        <p:nvSpPr>
          <p:cNvPr id="1209" name="Google Shape;1209;g39c1a85cac3_0_3499"/>
          <p:cNvSpPr txBox="1"/>
          <p:nvPr>
            <p:ph idx="9" type="body"/>
          </p:nvPr>
        </p:nvSpPr>
        <p:spPr>
          <a:xfrm>
            <a:off x="2671425" y="4165300"/>
            <a:ext cx="25455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210" name="Google Shape;1210;g39c1a85cac3_0_3499"/>
          <p:cNvSpPr txBox="1"/>
          <p:nvPr>
            <p:ph idx="13" type="subTitle"/>
          </p:nvPr>
        </p:nvSpPr>
        <p:spPr>
          <a:xfrm>
            <a:off x="6479375" y="2579575"/>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CUSTOM">
    <p:spTree>
      <p:nvGrpSpPr>
        <p:cNvPr id="1211" name="Shape 1211"/>
        <p:cNvGrpSpPr/>
        <p:nvPr/>
      </p:nvGrpSpPr>
      <p:grpSpPr>
        <a:xfrm>
          <a:off x="0" y="0"/>
          <a:ext cx="0" cy="0"/>
          <a:chOff x="0" y="0"/>
          <a:chExt cx="0" cy="0"/>
        </a:xfrm>
      </p:grpSpPr>
      <p:pic>
        <p:nvPicPr>
          <p:cNvPr id="1212" name="Google Shape;1212;g39c1a85cac3_0_3514"/>
          <p:cNvPicPr preferRelativeResize="0"/>
          <p:nvPr/>
        </p:nvPicPr>
        <p:blipFill rotWithShape="1">
          <a:blip r:embed="rId2">
            <a:alphaModFix/>
          </a:blip>
          <a:srcRect b="0" l="0" r="0" t="0"/>
          <a:stretch/>
        </p:blipFill>
        <p:spPr>
          <a:xfrm rot="10800000">
            <a:off x="7747525" y="-6725"/>
            <a:ext cx="1265400" cy="1293000"/>
          </a:xfrm>
          <a:prstGeom prst="rect">
            <a:avLst/>
          </a:prstGeom>
          <a:noFill/>
          <a:ln>
            <a:noFill/>
          </a:ln>
        </p:spPr>
      </p:pic>
      <p:sp>
        <p:nvSpPr>
          <p:cNvPr id="1213" name="Google Shape;1213;g39c1a85cac3_0_3514"/>
          <p:cNvSpPr txBox="1"/>
          <p:nvPr>
            <p:ph idx="1" type="body"/>
          </p:nvPr>
        </p:nvSpPr>
        <p:spPr>
          <a:xfrm>
            <a:off x="134175" y="2591900"/>
            <a:ext cx="12594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214" name="Google Shape;1214;g39c1a85cac3_0_3514"/>
          <p:cNvSpPr txBox="1"/>
          <p:nvPr>
            <p:ph idx="2" type="body"/>
          </p:nvPr>
        </p:nvSpPr>
        <p:spPr>
          <a:xfrm>
            <a:off x="1401350"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800"/>
              </a:spcBef>
              <a:spcAft>
                <a:spcPts val="0"/>
              </a:spcAft>
              <a:buClr>
                <a:schemeClr val="lt1"/>
              </a:buClr>
              <a:buSzPts val="1000"/>
              <a:buFont typeface="Instrument Sans"/>
              <a:buChar char="■"/>
              <a:defRPr/>
            </a:lvl3pPr>
            <a:lvl4pPr indent="-292100" lvl="3" marL="1828800" algn="l">
              <a:lnSpc>
                <a:spcPct val="115000"/>
              </a:lnSpc>
              <a:spcBef>
                <a:spcPts val="800"/>
              </a:spcBef>
              <a:spcAft>
                <a:spcPts val="0"/>
              </a:spcAft>
              <a:buClr>
                <a:schemeClr val="lt1"/>
              </a:buClr>
              <a:buSzPts val="1000"/>
              <a:buFont typeface="Instrument Sans"/>
              <a:buChar char="●"/>
              <a:defRPr/>
            </a:lvl4pPr>
            <a:lvl5pPr indent="-292100" lvl="4" marL="2286000" algn="l">
              <a:lnSpc>
                <a:spcPct val="115000"/>
              </a:lnSpc>
              <a:spcBef>
                <a:spcPts val="800"/>
              </a:spcBef>
              <a:spcAft>
                <a:spcPts val="0"/>
              </a:spcAft>
              <a:buClr>
                <a:schemeClr val="lt1"/>
              </a:buClr>
              <a:buSzPts val="1000"/>
              <a:buFont typeface="Instrument Sans"/>
              <a:buChar char="○"/>
              <a:defRPr/>
            </a:lvl5pPr>
            <a:lvl6pPr indent="-292100" lvl="5" marL="2743200" algn="l">
              <a:lnSpc>
                <a:spcPct val="115000"/>
              </a:lnSpc>
              <a:spcBef>
                <a:spcPts val="800"/>
              </a:spcBef>
              <a:spcAft>
                <a:spcPts val="0"/>
              </a:spcAft>
              <a:buClr>
                <a:schemeClr val="lt1"/>
              </a:buClr>
              <a:buSzPts val="1000"/>
              <a:buFont typeface="Instrument Sans"/>
              <a:buChar char="■"/>
              <a:defRPr/>
            </a:lvl6pPr>
            <a:lvl7pPr indent="-292100" lvl="6" marL="3200400" algn="l">
              <a:lnSpc>
                <a:spcPct val="115000"/>
              </a:lnSpc>
              <a:spcBef>
                <a:spcPts val="800"/>
              </a:spcBef>
              <a:spcAft>
                <a:spcPts val="0"/>
              </a:spcAft>
              <a:buClr>
                <a:schemeClr val="lt1"/>
              </a:buClr>
              <a:buSzPts val="1000"/>
              <a:buFont typeface="Instrument Sans"/>
              <a:buChar char="●"/>
              <a:defRPr/>
            </a:lvl7pPr>
            <a:lvl8pPr indent="-292100" lvl="7" marL="3657600" algn="l">
              <a:lnSpc>
                <a:spcPct val="115000"/>
              </a:lnSpc>
              <a:spcBef>
                <a:spcPts val="800"/>
              </a:spcBef>
              <a:spcAft>
                <a:spcPts val="0"/>
              </a:spcAft>
              <a:buClr>
                <a:schemeClr val="lt1"/>
              </a:buClr>
              <a:buSzPts val="1000"/>
              <a:buFont typeface="Instrument Sans"/>
              <a:buChar char="○"/>
              <a:defRPr/>
            </a:lvl8pPr>
            <a:lvl9pPr indent="-292100" lvl="8" marL="4114800" algn="l">
              <a:lnSpc>
                <a:spcPct val="115000"/>
              </a:lnSpc>
              <a:spcBef>
                <a:spcPts val="800"/>
              </a:spcBef>
              <a:spcAft>
                <a:spcPts val="800"/>
              </a:spcAft>
              <a:buClr>
                <a:schemeClr val="lt1"/>
              </a:buClr>
              <a:buSzPts val="1000"/>
              <a:buFont typeface="Instrument Sans"/>
              <a:buChar char="■"/>
              <a:defRPr/>
            </a:lvl9pPr>
          </a:lstStyle>
          <a:p/>
        </p:txBody>
      </p:sp>
      <p:sp>
        <p:nvSpPr>
          <p:cNvPr id="1215" name="Google Shape;1215;g39c1a85cac3_0_3514"/>
          <p:cNvSpPr txBox="1"/>
          <p:nvPr>
            <p:ph idx="3" type="body"/>
          </p:nvPr>
        </p:nvSpPr>
        <p:spPr>
          <a:xfrm>
            <a:off x="2664024" y="2585275"/>
            <a:ext cx="12564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216" name="Google Shape;1216;g39c1a85cac3_0_3514"/>
          <p:cNvSpPr txBox="1"/>
          <p:nvPr>
            <p:ph idx="4" type="body"/>
          </p:nvPr>
        </p:nvSpPr>
        <p:spPr>
          <a:xfrm>
            <a:off x="3942325"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217" name="Google Shape;1217;g39c1a85cac3_0_3514"/>
          <p:cNvSpPr txBox="1"/>
          <p:nvPr>
            <p:ph idx="5" type="body"/>
          </p:nvPr>
        </p:nvSpPr>
        <p:spPr>
          <a:xfrm>
            <a:off x="5215125" y="2585275"/>
            <a:ext cx="12642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218" name="Google Shape;1218;g39c1a85cac3_0_3514"/>
          <p:cNvSpPr txBox="1"/>
          <p:nvPr>
            <p:ph idx="6" type="body"/>
          </p:nvPr>
        </p:nvSpPr>
        <p:spPr>
          <a:xfrm>
            <a:off x="6484050"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219" name="Google Shape;1219;g39c1a85cac3_0_3514"/>
          <p:cNvSpPr/>
          <p:nvPr>
            <p:ph idx="7" type="pic"/>
          </p:nvPr>
        </p:nvSpPr>
        <p:spPr>
          <a:xfrm>
            <a:off x="1405975" y="2584850"/>
            <a:ext cx="1259400" cy="1270500"/>
          </a:xfrm>
          <a:prstGeom prst="rect">
            <a:avLst/>
          </a:prstGeom>
          <a:noFill/>
          <a:ln>
            <a:noFill/>
          </a:ln>
        </p:spPr>
      </p:sp>
      <p:sp>
        <p:nvSpPr>
          <p:cNvPr id="1220" name="Google Shape;1220;g39c1a85cac3_0_3514"/>
          <p:cNvSpPr/>
          <p:nvPr>
            <p:ph idx="8" type="pic"/>
          </p:nvPr>
        </p:nvSpPr>
        <p:spPr>
          <a:xfrm>
            <a:off x="2672775" y="1298150"/>
            <a:ext cx="1264200" cy="1275600"/>
          </a:xfrm>
          <a:prstGeom prst="rect">
            <a:avLst/>
          </a:prstGeom>
          <a:noFill/>
          <a:ln>
            <a:noFill/>
          </a:ln>
        </p:spPr>
      </p:sp>
      <p:sp>
        <p:nvSpPr>
          <p:cNvPr id="1221" name="Google Shape;1221;g39c1a85cac3_0_3514"/>
          <p:cNvSpPr/>
          <p:nvPr>
            <p:ph idx="9" type="pic"/>
          </p:nvPr>
        </p:nvSpPr>
        <p:spPr>
          <a:xfrm>
            <a:off x="134175" y="1297300"/>
            <a:ext cx="1256700" cy="1275300"/>
          </a:xfrm>
          <a:prstGeom prst="rect">
            <a:avLst/>
          </a:prstGeom>
          <a:noFill/>
          <a:ln>
            <a:noFill/>
          </a:ln>
        </p:spPr>
      </p:sp>
      <p:sp>
        <p:nvSpPr>
          <p:cNvPr id="1222" name="Google Shape;1222;g39c1a85cac3_0_3514"/>
          <p:cNvSpPr/>
          <p:nvPr>
            <p:ph idx="13" type="pic"/>
          </p:nvPr>
        </p:nvSpPr>
        <p:spPr>
          <a:xfrm>
            <a:off x="3944650" y="2583775"/>
            <a:ext cx="1261200" cy="1270800"/>
          </a:xfrm>
          <a:prstGeom prst="rect">
            <a:avLst/>
          </a:prstGeom>
          <a:noFill/>
          <a:ln>
            <a:noFill/>
          </a:ln>
        </p:spPr>
      </p:sp>
      <p:sp>
        <p:nvSpPr>
          <p:cNvPr id="1223" name="Google Shape;1223;g39c1a85cac3_0_3514"/>
          <p:cNvSpPr/>
          <p:nvPr>
            <p:ph idx="14" type="pic"/>
          </p:nvPr>
        </p:nvSpPr>
        <p:spPr>
          <a:xfrm>
            <a:off x="5218725" y="1297675"/>
            <a:ext cx="1256400" cy="1276200"/>
          </a:xfrm>
          <a:prstGeom prst="rect">
            <a:avLst/>
          </a:prstGeom>
          <a:noFill/>
          <a:ln>
            <a:noFill/>
          </a:ln>
        </p:spPr>
      </p:sp>
      <p:sp>
        <p:nvSpPr>
          <p:cNvPr id="1224" name="Google Shape;1224;g39c1a85cac3_0_3514"/>
          <p:cNvSpPr/>
          <p:nvPr>
            <p:ph idx="15" type="pic"/>
          </p:nvPr>
        </p:nvSpPr>
        <p:spPr>
          <a:xfrm>
            <a:off x="6488125" y="2584850"/>
            <a:ext cx="1259400" cy="1274100"/>
          </a:xfrm>
          <a:prstGeom prst="rect">
            <a:avLst/>
          </a:prstGeom>
          <a:noFill/>
          <a:ln>
            <a:noFill/>
          </a:ln>
        </p:spPr>
      </p:sp>
      <p:sp>
        <p:nvSpPr>
          <p:cNvPr id="1225" name="Google Shape;1225;g39c1a85cac3_0_351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226" name="Google Shape;1226;g39c1a85cac3_0_3514"/>
          <p:cNvSpPr txBox="1"/>
          <p:nvPr>
            <p:ph idx="16"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227" name="Google Shape;1227;g39c1a85cac3_0_3514"/>
          <p:cNvSpPr txBox="1"/>
          <p:nvPr>
            <p:ph type="title"/>
          </p:nvPr>
        </p:nvSpPr>
        <p:spPr>
          <a:xfrm>
            <a:off x="133575" y="228600"/>
            <a:ext cx="6338400" cy="1056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cxnSp>
        <p:nvCxnSpPr>
          <p:cNvPr id="1228" name="Google Shape;1228;g39c1a85cac3_0_3514"/>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229" name="Google Shape;1229;g39c1a85cac3_0_3514"/>
          <p:cNvCxnSpPr/>
          <p:nvPr/>
        </p:nvCxnSpPr>
        <p:spPr>
          <a:xfrm>
            <a:off x="9023250" y="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 Alt 1">
  <p:cSld name="CUSTOM_1">
    <p:spTree>
      <p:nvGrpSpPr>
        <p:cNvPr id="1230" name="Shape 1230"/>
        <p:cNvGrpSpPr/>
        <p:nvPr/>
      </p:nvGrpSpPr>
      <p:grpSpPr>
        <a:xfrm>
          <a:off x="0" y="0"/>
          <a:ext cx="0" cy="0"/>
          <a:chOff x="0" y="0"/>
          <a:chExt cx="0" cy="0"/>
        </a:xfrm>
      </p:grpSpPr>
      <p:sp>
        <p:nvSpPr>
          <p:cNvPr id="1231" name="Google Shape;1231;g39c1a85cac3_0_3533"/>
          <p:cNvSpPr txBox="1"/>
          <p:nvPr>
            <p:ph idx="1" type="body"/>
          </p:nvPr>
        </p:nvSpPr>
        <p:spPr>
          <a:xfrm>
            <a:off x="2673138" y="3158400"/>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232" name="Google Shape;1232;g39c1a85cac3_0_3533"/>
          <p:cNvSpPr txBox="1"/>
          <p:nvPr>
            <p:ph idx="2" type="body"/>
          </p:nvPr>
        </p:nvSpPr>
        <p:spPr>
          <a:xfrm>
            <a:off x="7749888" y="3160525"/>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233" name="Google Shape;1233;g39c1a85cac3_0_3533"/>
          <p:cNvSpPr txBox="1"/>
          <p:nvPr>
            <p:ph idx="3" type="subTitle"/>
          </p:nvPr>
        </p:nvSpPr>
        <p:spPr>
          <a:xfrm>
            <a:off x="7754025" y="2583925"/>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234" name="Google Shape;1234;g39c1a85cac3_0_3533"/>
          <p:cNvSpPr txBox="1"/>
          <p:nvPr>
            <p:ph idx="4" type="body"/>
          </p:nvPr>
        </p:nvSpPr>
        <p:spPr>
          <a:xfrm>
            <a:off x="5213563" y="3164875"/>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235" name="Google Shape;1235;g39c1a85cac3_0_3533"/>
          <p:cNvSpPr txBox="1"/>
          <p:nvPr>
            <p:ph idx="5" type="body"/>
          </p:nvPr>
        </p:nvSpPr>
        <p:spPr>
          <a:xfrm>
            <a:off x="137275" y="3175800"/>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236" name="Google Shape;1236;g39c1a85cac3_0_3533"/>
          <p:cNvSpPr txBox="1"/>
          <p:nvPr>
            <p:ph idx="6" type="subTitle"/>
          </p:nvPr>
        </p:nvSpPr>
        <p:spPr>
          <a:xfrm>
            <a:off x="137275" y="2599200"/>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237" name="Google Shape;1237;g39c1a85cac3_0_3533"/>
          <p:cNvSpPr txBox="1"/>
          <p:nvPr>
            <p:ph idx="7" type="subTitle"/>
          </p:nvPr>
        </p:nvSpPr>
        <p:spPr>
          <a:xfrm>
            <a:off x="5213563" y="2588275"/>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238" name="Google Shape;1238;g39c1a85cac3_0_3533"/>
          <p:cNvSpPr txBox="1"/>
          <p:nvPr>
            <p:ph idx="8" type="subTitle"/>
          </p:nvPr>
        </p:nvSpPr>
        <p:spPr>
          <a:xfrm>
            <a:off x="2673138" y="2581800"/>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239" name="Google Shape;1239;g39c1a85cac3_0_3533"/>
          <p:cNvSpPr/>
          <p:nvPr>
            <p:ph idx="9" type="pic"/>
          </p:nvPr>
        </p:nvSpPr>
        <p:spPr>
          <a:xfrm>
            <a:off x="5216500" y="1297675"/>
            <a:ext cx="1259100" cy="1276500"/>
          </a:xfrm>
          <a:prstGeom prst="rect">
            <a:avLst/>
          </a:prstGeom>
          <a:noFill/>
          <a:ln>
            <a:noFill/>
          </a:ln>
        </p:spPr>
      </p:sp>
      <p:sp>
        <p:nvSpPr>
          <p:cNvPr id="1240" name="Google Shape;1240;g39c1a85cac3_0_3533"/>
          <p:cNvSpPr/>
          <p:nvPr>
            <p:ph idx="13" type="pic"/>
          </p:nvPr>
        </p:nvSpPr>
        <p:spPr>
          <a:xfrm>
            <a:off x="7756350" y="1296175"/>
            <a:ext cx="1259100" cy="1280100"/>
          </a:xfrm>
          <a:prstGeom prst="rect">
            <a:avLst/>
          </a:prstGeom>
          <a:noFill/>
          <a:ln>
            <a:noFill/>
          </a:ln>
        </p:spPr>
      </p:sp>
      <p:sp>
        <p:nvSpPr>
          <p:cNvPr id="1241" name="Google Shape;1241;g39c1a85cac3_0_3533"/>
          <p:cNvSpPr/>
          <p:nvPr>
            <p:ph idx="14" type="pic"/>
          </p:nvPr>
        </p:nvSpPr>
        <p:spPr>
          <a:xfrm>
            <a:off x="133525" y="1294525"/>
            <a:ext cx="1261800" cy="1280400"/>
          </a:xfrm>
          <a:prstGeom prst="rect">
            <a:avLst/>
          </a:prstGeom>
          <a:noFill/>
          <a:ln>
            <a:noFill/>
          </a:ln>
        </p:spPr>
      </p:sp>
      <p:sp>
        <p:nvSpPr>
          <p:cNvPr id="1242" name="Google Shape;1242;g39c1a85cac3_0_353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243" name="Google Shape;1243;g39c1a85cac3_0_3533"/>
          <p:cNvSpPr/>
          <p:nvPr>
            <p:ph idx="15" type="pic"/>
          </p:nvPr>
        </p:nvSpPr>
        <p:spPr>
          <a:xfrm>
            <a:off x="2673500" y="1295450"/>
            <a:ext cx="1263300" cy="1277100"/>
          </a:xfrm>
          <a:prstGeom prst="rect">
            <a:avLst/>
          </a:prstGeom>
          <a:noFill/>
          <a:ln>
            <a:noFill/>
          </a:ln>
        </p:spPr>
      </p:sp>
      <p:sp>
        <p:nvSpPr>
          <p:cNvPr id="1244" name="Google Shape;1244;g39c1a85cac3_0_3533"/>
          <p:cNvSpPr txBox="1"/>
          <p:nvPr>
            <p:ph type="title"/>
          </p:nvPr>
        </p:nvSpPr>
        <p:spPr>
          <a:xfrm>
            <a:off x="131875" y="228600"/>
            <a:ext cx="5076000" cy="1062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cxnSp>
        <p:nvCxnSpPr>
          <p:cNvPr id="1245" name="Google Shape;1245;g39c1a85cac3_0_3533"/>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246" name="Google Shape;1246;g39c1a85cac3_0_3533"/>
          <p:cNvCxnSpPr/>
          <p:nvPr/>
        </p:nvCxnSpPr>
        <p:spPr>
          <a:xfrm>
            <a:off x="9018413" y="-60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CUSTOM_2">
    <p:spTree>
      <p:nvGrpSpPr>
        <p:cNvPr id="1247" name="Shape 1247"/>
        <p:cNvGrpSpPr/>
        <p:nvPr/>
      </p:nvGrpSpPr>
      <p:grpSpPr>
        <a:xfrm>
          <a:off x="0" y="0"/>
          <a:ext cx="0" cy="0"/>
          <a:chOff x="0" y="0"/>
          <a:chExt cx="0" cy="0"/>
        </a:xfrm>
      </p:grpSpPr>
      <p:sp>
        <p:nvSpPr>
          <p:cNvPr id="1248" name="Google Shape;1248;g39c1a85cac3_0_3550"/>
          <p:cNvSpPr txBox="1"/>
          <p:nvPr>
            <p:ph type="title"/>
          </p:nvPr>
        </p:nvSpPr>
        <p:spPr>
          <a:xfrm>
            <a:off x="365098" y="204287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49" name="Google Shape;1249;g39c1a85cac3_0_3550"/>
          <p:cNvSpPr txBox="1"/>
          <p:nvPr>
            <p:ph idx="2" type="title"/>
          </p:nvPr>
        </p:nvSpPr>
        <p:spPr>
          <a:xfrm>
            <a:off x="365098" y="267152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50" name="Google Shape;1250;g39c1a85cac3_0_3550"/>
          <p:cNvSpPr txBox="1"/>
          <p:nvPr>
            <p:ph idx="3" type="title"/>
          </p:nvPr>
        </p:nvSpPr>
        <p:spPr>
          <a:xfrm>
            <a:off x="365098" y="3313600"/>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51" name="Google Shape;1251;g39c1a85cac3_0_3550"/>
          <p:cNvSpPr txBox="1"/>
          <p:nvPr>
            <p:ph idx="4" type="title"/>
          </p:nvPr>
        </p:nvSpPr>
        <p:spPr>
          <a:xfrm>
            <a:off x="365098" y="455747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52" name="Google Shape;1252;g39c1a85cac3_0_3550"/>
          <p:cNvSpPr txBox="1"/>
          <p:nvPr>
            <p:ph idx="5" type="title"/>
          </p:nvPr>
        </p:nvSpPr>
        <p:spPr>
          <a:xfrm>
            <a:off x="1483100" y="269207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53" name="Google Shape;1253;g39c1a85cac3_0_3550"/>
          <p:cNvSpPr txBox="1"/>
          <p:nvPr>
            <p:ph idx="6" type="title"/>
          </p:nvPr>
        </p:nvSpPr>
        <p:spPr>
          <a:xfrm>
            <a:off x="365098" y="392882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54" name="Google Shape;1254;g39c1a85cac3_0_3550"/>
          <p:cNvSpPr txBox="1"/>
          <p:nvPr>
            <p:ph idx="7" type="title"/>
          </p:nvPr>
        </p:nvSpPr>
        <p:spPr>
          <a:xfrm>
            <a:off x="365098" y="1408538"/>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55" name="Google Shape;1255;g39c1a85cac3_0_3550"/>
          <p:cNvSpPr txBox="1"/>
          <p:nvPr>
            <p:ph idx="8" type="title"/>
          </p:nvPr>
        </p:nvSpPr>
        <p:spPr>
          <a:xfrm>
            <a:off x="133375" y="236850"/>
            <a:ext cx="5078700" cy="567600"/>
          </a:xfrm>
          <a:prstGeom prst="rect">
            <a:avLst/>
          </a:prstGeom>
          <a:noFill/>
          <a:ln>
            <a:noFill/>
          </a:ln>
        </p:spPr>
        <p:txBody>
          <a:bodyPr anchorCtr="0" anchor="t" bIns="0" lIns="91425" spcFirstLastPara="1" rIns="91425" wrap="square" tIns="0">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256" name="Google Shape;1256;g39c1a85cac3_0_3550"/>
          <p:cNvSpPr txBox="1"/>
          <p:nvPr>
            <p:ph idx="9" type="title"/>
          </p:nvPr>
        </p:nvSpPr>
        <p:spPr>
          <a:xfrm>
            <a:off x="1483100" y="1429088"/>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57" name="Google Shape;1257;g39c1a85cac3_0_3550"/>
          <p:cNvSpPr txBox="1"/>
          <p:nvPr>
            <p:ph idx="13" type="title"/>
          </p:nvPr>
        </p:nvSpPr>
        <p:spPr>
          <a:xfrm>
            <a:off x="1483100" y="20634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58" name="Google Shape;1258;g39c1a85cac3_0_3550"/>
          <p:cNvSpPr txBox="1"/>
          <p:nvPr>
            <p:ph idx="14" type="title"/>
          </p:nvPr>
        </p:nvSpPr>
        <p:spPr>
          <a:xfrm>
            <a:off x="1483100" y="33207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59" name="Google Shape;1259;g39c1a85cac3_0_3550"/>
          <p:cNvSpPr txBox="1"/>
          <p:nvPr>
            <p:ph idx="15" type="title"/>
          </p:nvPr>
        </p:nvSpPr>
        <p:spPr>
          <a:xfrm>
            <a:off x="1483100" y="394937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60" name="Google Shape;1260;g39c1a85cac3_0_3550"/>
          <p:cNvSpPr txBox="1"/>
          <p:nvPr>
            <p:ph idx="16" type="title"/>
          </p:nvPr>
        </p:nvSpPr>
        <p:spPr>
          <a:xfrm>
            <a:off x="1483100" y="45780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1261" name="Google Shape;1261;g39c1a85cac3_0_355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1262" name="Google Shape;1262;g39c1a85cac3_0_3550"/>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263" name="Google Shape;1263;g39c1a85cac3_0_3550"/>
          <p:cNvCxnSpPr/>
          <p:nvPr/>
        </p:nvCxnSpPr>
        <p:spPr>
          <a:xfrm>
            <a:off x="9023250" y="-60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1264" name="Shape 1264"/>
        <p:cNvGrpSpPr/>
        <p:nvPr/>
      </p:nvGrpSpPr>
      <p:grpSpPr>
        <a:xfrm>
          <a:off x="0" y="0"/>
          <a:ext cx="0" cy="0"/>
          <a:chOff x="0" y="0"/>
          <a:chExt cx="0" cy="0"/>
        </a:xfrm>
      </p:grpSpPr>
      <p:pic>
        <p:nvPicPr>
          <p:cNvPr id="1265" name="Google Shape;1265;g39c1a85cac3_0_3567"/>
          <p:cNvPicPr preferRelativeResize="0"/>
          <p:nvPr/>
        </p:nvPicPr>
        <p:blipFill rotWithShape="1">
          <a:blip r:embed="rId2">
            <a:alphaModFix/>
          </a:blip>
          <a:srcRect b="0" l="0" r="0" t="0"/>
          <a:stretch/>
        </p:blipFill>
        <p:spPr>
          <a:xfrm rot="10800000">
            <a:off x="7755300" y="-2199"/>
            <a:ext cx="1265400" cy="1288299"/>
          </a:xfrm>
          <a:prstGeom prst="rect">
            <a:avLst/>
          </a:prstGeom>
          <a:noFill/>
          <a:ln>
            <a:noFill/>
          </a:ln>
        </p:spPr>
      </p:pic>
      <p:sp>
        <p:nvSpPr>
          <p:cNvPr id="1266" name="Google Shape;1266;g39c1a85cac3_0_356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267" name="Google Shape;1267;g39c1a85cac3_0_3567"/>
          <p:cNvSpPr txBox="1"/>
          <p:nvPr>
            <p:ph type="title"/>
          </p:nvPr>
        </p:nvSpPr>
        <p:spPr>
          <a:xfrm>
            <a:off x="419575" y="449550"/>
            <a:ext cx="689100" cy="3936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Clr>
                <a:schemeClr val="dk1"/>
              </a:buClr>
              <a:buSzPts val="1400"/>
              <a:buFont typeface="Instrument Sans"/>
              <a:buNone/>
              <a:defRPr>
                <a:solidFill>
                  <a:schemeClr val="dk1"/>
                </a:solidFill>
                <a:latin typeface="Instrument Sans"/>
                <a:ea typeface="Instrument Sans"/>
                <a:cs typeface="Instrument Sans"/>
                <a:sym typeface="Instrument Sans"/>
              </a:defRPr>
            </a:lvl1pPr>
            <a:lvl2pPr lvl="1" algn="l">
              <a:lnSpc>
                <a:spcPct val="115000"/>
              </a:lnSpc>
              <a:spcBef>
                <a:spcPts val="0"/>
              </a:spcBef>
              <a:spcAft>
                <a:spcPts val="0"/>
              </a:spcAft>
              <a:buClr>
                <a:schemeClr val="dk1"/>
              </a:buClr>
              <a:buSzPts val="1400"/>
              <a:buNone/>
              <a:defRPr>
                <a:solidFill>
                  <a:schemeClr val="dk1"/>
                </a:solidFill>
              </a:defRPr>
            </a:lvl2pPr>
            <a:lvl3pPr lvl="2" algn="l">
              <a:lnSpc>
                <a:spcPct val="115000"/>
              </a:lnSpc>
              <a:spcBef>
                <a:spcPts val="0"/>
              </a:spcBef>
              <a:spcAft>
                <a:spcPts val="0"/>
              </a:spcAft>
              <a:buClr>
                <a:schemeClr val="dk1"/>
              </a:buClr>
              <a:buSzPts val="1400"/>
              <a:buNone/>
              <a:defRPr>
                <a:solidFill>
                  <a:schemeClr val="dk1"/>
                </a:solidFill>
              </a:defRPr>
            </a:lvl3pPr>
            <a:lvl4pPr lvl="3" algn="l">
              <a:lnSpc>
                <a:spcPct val="115000"/>
              </a:lnSpc>
              <a:spcBef>
                <a:spcPts val="0"/>
              </a:spcBef>
              <a:spcAft>
                <a:spcPts val="0"/>
              </a:spcAft>
              <a:buClr>
                <a:schemeClr val="dk1"/>
              </a:buClr>
              <a:buSzPts val="1400"/>
              <a:buNone/>
              <a:defRPr>
                <a:solidFill>
                  <a:schemeClr val="dk1"/>
                </a:solidFill>
              </a:defRPr>
            </a:lvl4pPr>
            <a:lvl5pPr lvl="4" algn="l">
              <a:lnSpc>
                <a:spcPct val="115000"/>
              </a:lnSpc>
              <a:spcBef>
                <a:spcPts val="0"/>
              </a:spcBef>
              <a:spcAft>
                <a:spcPts val="0"/>
              </a:spcAft>
              <a:buClr>
                <a:schemeClr val="dk1"/>
              </a:buClr>
              <a:buSzPts val="1400"/>
              <a:buNone/>
              <a:defRPr>
                <a:solidFill>
                  <a:schemeClr val="dk1"/>
                </a:solidFill>
              </a:defRPr>
            </a:lvl5pPr>
            <a:lvl6pPr lvl="5" algn="l">
              <a:lnSpc>
                <a:spcPct val="115000"/>
              </a:lnSpc>
              <a:spcBef>
                <a:spcPts val="0"/>
              </a:spcBef>
              <a:spcAft>
                <a:spcPts val="0"/>
              </a:spcAft>
              <a:buClr>
                <a:schemeClr val="dk1"/>
              </a:buClr>
              <a:buSzPts val="1400"/>
              <a:buNone/>
              <a:defRPr>
                <a:solidFill>
                  <a:schemeClr val="dk1"/>
                </a:solidFill>
              </a:defRPr>
            </a:lvl6pPr>
            <a:lvl7pPr lvl="6" algn="l">
              <a:lnSpc>
                <a:spcPct val="115000"/>
              </a:lnSpc>
              <a:spcBef>
                <a:spcPts val="0"/>
              </a:spcBef>
              <a:spcAft>
                <a:spcPts val="0"/>
              </a:spcAft>
              <a:buClr>
                <a:schemeClr val="dk1"/>
              </a:buClr>
              <a:buSzPts val="1400"/>
              <a:buNone/>
              <a:defRPr>
                <a:solidFill>
                  <a:schemeClr val="dk1"/>
                </a:solidFill>
              </a:defRPr>
            </a:lvl7pPr>
            <a:lvl8pPr lvl="7" algn="l">
              <a:lnSpc>
                <a:spcPct val="115000"/>
              </a:lnSpc>
              <a:spcBef>
                <a:spcPts val="0"/>
              </a:spcBef>
              <a:spcAft>
                <a:spcPts val="0"/>
              </a:spcAft>
              <a:buClr>
                <a:schemeClr val="dk1"/>
              </a:buClr>
              <a:buSzPts val="1400"/>
              <a:buNone/>
              <a:defRPr>
                <a:solidFill>
                  <a:schemeClr val="dk1"/>
                </a:solidFill>
              </a:defRPr>
            </a:lvl8pPr>
            <a:lvl9pPr lvl="8" algn="l">
              <a:lnSpc>
                <a:spcPct val="115000"/>
              </a:lnSpc>
              <a:spcBef>
                <a:spcPts val="0"/>
              </a:spcBef>
              <a:spcAft>
                <a:spcPts val="0"/>
              </a:spcAft>
              <a:buClr>
                <a:schemeClr val="dk1"/>
              </a:buClr>
              <a:buSzPts val="1400"/>
              <a:buNone/>
              <a:defRPr>
                <a:solidFill>
                  <a:schemeClr val="dk1"/>
                </a:solidFill>
              </a:defRPr>
            </a:lvl9pPr>
          </a:lstStyle>
          <a:p/>
        </p:txBody>
      </p:sp>
      <p:sp>
        <p:nvSpPr>
          <p:cNvPr id="1268" name="Google Shape;1268;g39c1a85cac3_0_3567"/>
          <p:cNvSpPr txBox="1"/>
          <p:nvPr>
            <p:ph idx="2" type="title"/>
          </p:nvPr>
        </p:nvSpPr>
        <p:spPr>
          <a:xfrm>
            <a:off x="1399375" y="2588200"/>
            <a:ext cx="5082000" cy="23241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269" name="Google Shape;1269;g39c1a85cac3_0_3567"/>
          <p:cNvSpPr txBox="1"/>
          <p:nvPr>
            <p:ph idx="1" type="subTitle"/>
          </p:nvPr>
        </p:nvSpPr>
        <p:spPr>
          <a:xfrm>
            <a:off x="6561925" y="3856500"/>
            <a:ext cx="1835100" cy="440100"/>
          </a:xfrm>
          <a:prstGeom prst="rect">
            <a:avLst/>
          </a:prstGeom>
          <a:noFill/>
          <a:ln>
            <a:noFill/>
          </a:ln>
        </p:spPr>
        <p:txBody>
          <a:bodyPr anchorCtr="0" anchor="t" bIns="91425" lIns="0" spcFirstLastPara="1" rIns="91425" wrap="square" tIns="91425">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1270" name="Google Shape;1270;g39c1a85cac3_0_3567"/>
          <p:cNvSpPr txBox="1"/>
          <p:nvPr>
            <p:ph idx="3" type="title"/>
          </p:nvPr>
        </p:nvSpPr>
        <p:spPr>
          <a:xfrm>
            <a:off x="1453924" y="228600"/>
            <a:ext cx="62361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cxnSp>
        <p:nvCxnSpPr>
          <p:cNvPr id="1271" name="Google Shape;1271;g39c1a85cac3_0_356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1272" name="Google Shape;1272;g39c1a85cac3_0_3567"/>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
        <p:nvSpPr>
          <p:cNvPr id="1273" name="Google Shape;1273;g39c1a85cac3_0_3567"/>
          <p:cNvSpPr/>
          <p:nvPr>
            <p:ph idx="4" type="pic"/>
          </p:nvPr>
        </p:nvSpPr>
        <p:spPr>
          <a:xfrm>
            <a:off x="7756200" y="2584025"/>
            <a:ext cx="1263600" cy="1272600"/>
          </a:xfrm>
          <a:prstGeom prst="rect">
            <a:avLst/>
          </a:prstGeom>
          <a:noFill/>
          <a:ln>
            <a:noFill/>
          </a:ln>
        </p:spPr>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CUSTOM_9">
    <p:spTree>
      <p:nvGrpSpPr>
        <p:cNvPr id="1274" name="Shape 1274"/>
        <p:cNvGrpSpPr/>
        <p:nvPr/>
      </p:nvGrpSpPr>
      <p:grpSpPr>
        <a:xfrm>
          <a:off x="0" y="0"/>
          <a:ext cx="0" cy="0"/>
          <a:chOff x="0" y="0"/>
          <a:chExt cx="0" cy="0"/>
        </a:xfrm>
      </p:grpSpPr>
      <p:sp>
        <p:nvSpPr>
          <p:cNvPr id="1275" name="Google Shape;1275;g39c1a85cac3_0_3577"/>
          <p:cNvSpPr txBox="1"/>
          <p:nvPr/>
        </p:nvSpPr>
        <p:spPr>
          <a:xfrm>
            <a:off x="7752138" y="1291375"/>
            <a:ext cx="1270500" cy="1290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1276" name="Google Shape;1276;g39c1a85cac3_0_3577"/>
          <p:cNvSpPr/>
          <p:nvPr>
            <p:ph idx="2" type="pic"/>
          </p:nvPr>
        </p:nvSpPr>
        <p:spPr>
          <a:xfrm>
            <a:off x="7977750" y="1495975"/>
            <a:ext cx="819300" cy="881100"/>
          </a:xfrm>
          <a:prstGeom prst="rect">
            <a:avLst/>
          </a:prstGeom>
          <a:noFill/>
          <a:ln>
            <a:noFill/>
          </a:ln>
        </p:spPr>
      </p:sp>
      <p:sp>
        <p:nvSpPr>
          <p:cNvPr id="1277" name="Google Shape;1277;g39c1a85cac3_0_3577"/>
          <p:cNvSpPr/>
          <p:nvPr>
            <p:ph idx="3" type="pic"/>
          </p:nvPr>
        </p:nvSpPr>
        <p:spPr>
          <a:xfrm>
            <a:off x="5219025" y="1297000"/>
            <a:ext cx="2528100" cy="3847500"/>
          </a:xfrm>
          <a:prstGeom prst="rect">
            <a:avLst/>
          </a:prstGeom>
          <a:noFill/>
          <a:ln>
            <a:noFill/>
          </a:ln>
        </p:spPr>
      </p:sp>
      <p:sp>
        <p:nvSpPr>
          <p:cNvPr id="1278" name="Google Shape;1278;g39c1a85cac3_0_357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279" name="Google Shape;1279;g39c1a85cac3_0_3577"/>
          <p:cNvSpPr txBox="1"/>
          <p:nvPr>
            <p:ph type="title"/>
          </p:nvPr>
        </p:nvSpPr>
        <p:spPr>
          <a:xfrm>
            <a:off x="1453924" y="228600"/>
            <a:ext cx="61494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280" name="Google Shape;1280;g39c1a85cac3_0_3577"/>
          <p:cNvSpPr txBox="1"/>
          <p:nvPr>
            <p:ph idx="4" type="title"/>
          </p:nvPr>
        </p:nvSpPr>
        <p:spPr>
          <a:xfrm>
            <a:off x="419575" y="449550"/>
            <a:ext cx="689100" cy="3936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cxnSp>
        <p:nvCxnSpPr>
          <p:cNvPr id="1281" name="Google Shape;1281;g39c1a85cac3_0_3577"/>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1282" name="Google Shape;1282;g39c1a85cac3_0_357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1283" name="Google Shape;1283;g39c1a85cac3_0_3577"/>
          <p:cNvSpPr txBox="1"/>
          <p:nvPr>
            <p:ph idx="1" type="subTitle"/>
          </p:nvPr>
        </p:nvSpPr>
        <p:spPr>
          <a:xfrm>
            <a:off x="1399375" y="3303325"/>
            <a:ext cx="3813000" cy="440100"/>
          </a:xfrm>
          <a:prstGeom prst="rect">
            <a:avLst/>
          </a:prstGeom>
          <a:noFill/>
          <a:ln>
            <a:noFill/>
          </a:ln>
        </p:spPr>
        <p:txBody>
          <a:bodyPr anchorCtr="0" anchor="t" bIns="91425" lIns="182875" spcFirstLastPara="1" rIns="91425" wrap="square" tIns="91425">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1284" name="Google Shape;1284;g39c1a85cac3_0_3577"/>
          <p:cNvSpPr txBox="1"/>
          <p:nvPr>
            <p:ph idx="5" type="subTitle"/>
          </p:nvPr>
        </p:nvSpPr>
        <p:spPr>
          <a:xfrm>
            <a:off x="1399375" y="2581675"/>
            <a:ext cx="3813000" cy="440100"/>
          </a:xfrm>
          <a:prstGeom prst="rect">
            <a:avLst/>
          </a:prstGeom>
          <a:noFill/>
          <a:ln>
            <a:noFill/>
          </a:ln>
        </p:spPr>
        <p:txBody>
          <a:bodyPr anchorCtr="0" anchor="t" bIns="91425" lIns="182875" spcFirstLastPara="1" rIns="91425" wrap="square" tIns="182875">
            <a:noAutofit/>
          </a:bodyPr>
          <a:lstStyle>
            <a:lvl1pPr lvl="0" algn="l">
              <a:lnSpc>
                <a:spcPct val="115000"/>
              </a:lnSpc>
              <a:spcBef>
                <a:spcPts val="0"/>
              </a:spcBef>
              <a:spcAft>
                <a:spcPts val="0"/>
              </a:spcAft>
              <a:buSzPts val="1000"/>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item comparison and image">
  <p:cSld name="CUSTOM_4">
    <p:spTree>
      <p:nvGrpSpPr>
        <p:cNvPr id="1285" name="Shape 1285"/>
        <p:cNvGrpSpPr/>
        <p:nvPr/>
      </p:nvGrpSpPr>
      <p:grpSpPr>
        <a:xfrm>
          <a:off x="0" y="0"/>
          <a:ext cx="0" cy="0"/>
          <a:chOff x="0" y="0"/>
          <a:chExt cx="0" cy="0"/>
        </a:xfrm>
      </p:grpSpPr>
      <p:sp>
        <p:nvSpPr>
          <p:cNvPr id="1286" name="Google Shape;1286;g39c1a85cac3_0_3588"/>
          <p:cNvSpPr txBox="1"/>
          <p:nvPr>
            <p:ph idx="1" type="subTitle"/>
          </p:nvPr>
        </p:nvSpPr>
        <p:spPr>
          <a:xfrm>
            <a:off x="6486300" y="259055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287" name="Google Shape;1287;g39c1a85cac3_0_3588"/>
          <p:cNvSpPr txBox="1"/>
          <p:nvPr>
            <p:ph type="title"/>
          </p:nvPr>
        </p:nvSpPr>
        <p:spPr>
          <a:xfrm>
            <a:off x="6486300" y="303920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288" name="Google Shape;1288;g39c1a85cac3_0_3588"/>
          <p:cNvSpPr txBox="1"/>
          <p:nvPr>
            <p:ph idx="2" type="subTitle"/>
          </p:nvPr>
        </p:nvSpPr>
        <p:spPr>
          <a:xfrm>
            <a:off x="3939525" y="258385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289" name="Google Shape;1289;g39c1a85cac3_0_3588"/>
          <p:cNvSpPr txBox="1"/>
          <p:nvPr>
            <p:ph idx="3" type="title"/>
          </p:nvPr>
        </p:nvSpPr>
        <p:spPr>
          <a:xfrm>
            <a:off x="3942875" y="303920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290" name="Google Shape;1290;g39c1a85cac3_0_3588"/>
          <p:cNvSpPr txBox="1"/>
          <p:nvPr>
            <p:ph idx="4" type="subTitle"/>
          </p:nvPr>
        </p:nvSpPr>
        <p:spPr>
          <a:xfrm>
            <a:off x="136200" y="1289875"/>
            <a:ext cx="3810600" cy="532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2400"/>
              <a:buFont typeface="Instrument Sans"/>
              <a:buNone/>
              <a:defRPr sz="24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1291" name="Google Shape;1291;g39c1a85cac3_0_3588"/>
          <p:cNvSpPr txBox="1"/>
          <p:nvPr>
            <p:ph idx="5" type="title"/>
          </p:nvPr>
        </p:nvSpPr>
        <p:spPr>
          <a:xfrm>
            <a:off x="136200" y="1822150"/>
            <a:ext cx="3810600" cy="11856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Clr>
                <a:schemeClr val="lt1"/>
              </a:buClr>
              <a:buSzPts val="1400"/>
              <a:buFont typeface="Instrument Sans"/>
              <a:buNone/>
              <a:defRPr sz="14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292" name="Google Shape;1292;g39c1a85cac3_0_3588"/>
          <p:cNvSpPr/>
          <p:nvPr>
            <p:ph idx="6" type="pic"/>
          </p:nvPr>
        </p:nvSpPr>
        <p:spPr>
          <a:xfrm>
            <a:off x="133925" y="0"/>
            <a:ext cx="1260300" cy="1286400"/>
          </a:xfrm>
          <a:prstGeom prst="rect">
            <a:avLst/>
          </a:prstGeom>
          <a:noFill/>
          <a:ln>
            <a:noFill/>
          </a:ln>
        </p:spPr>
      </p:sp>
      <p:sp>
        <p:nvSpPr>
          <p:cNvPr id="1293" name="Google Shape;1293;g39c1a85cac3_0_358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294" name="Google Shape;1294;g39c1a85cac3_0_3588"/>
          <p:cNvSpPr txBox="1"/>
          <p:nvPr>
            <p:ph idx="7" type="subTitle"/>
          </p:nvPr>
        </p:nvSpPr>
        <p:spPr>
          <a:xfrm>
            <a:off x="3940875" y="22860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295" name="Google Shape;1295;g39c1a85cac3_0_3588"/>
          <p:cNvSpPr txBox="1"/>
          <p:nvPr>
            <p:ph idx="8" type="title"/>
          </p:nvPr>
        </p:nvSpPr>
        <p:spPr>
          <a:xfrm>
            <a:off x="3940875" y="67725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296" name="Google Shape;1296;g39c1a85cac3_0_3588"/>
          <p:cNvSpPr txBox="1"/>
          <p:nvPr>
            <p:ph idx="9" type="subTitle"/>
          </p:nvPr>
        </p:nvSpPr>
        <p:spPr>
          <a:xfrm>
            <a:off x="6481000" y="22860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297" name="Google Shape;1297;g39c1a85cac3_0_3588"/>
          <p:cNvSpPr txBox="1"/>
          <p:nvPr>
            <p:ph idx="13" type="title"/>
          </p:nvPr>
        </p:nvSpPr>
        <p:spPr>
          <a:xfrm>
            <a:off x="6481000" y="67725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1">
  <p:cSld name="CUSTOM_5">
    <p:spTree>
      <p:nvGrpSpPr>
        <p:cNvPr id="1298" name="Shape 1298"/>
        <p:cNvGrpSpPr/>
        <p:nvPr/>
      </p:nvGrpSpPr>
      <p:grpSpPr>
        <a:xfrm>
          <a:off x="0" y="0"/>
          <a:ext cx="0" cy="0"/>
          <a:chOff x="0" y="0"/>
          <a:chExt cx="0" cy="0"/>
        </a:xfrm>
      </p:grpSpPr>
      <p:sp>
        <p:nvSpPr>
          <p:cNvPr id="1299" name="Google Shape;1299;g39c1a85cac3_0_3601"/>
          <p:cNvSpPr txBox="1"/>
          <p:nvPr>
            <p:ph idx="1" type="body"/>
          </p:nvPr>
        </p:nvSpPr>
        <p:spPr>
          <a:xfrm>
            <a:off x="285488" y="2569932"/>
            <a:ext cx="2385000" cy="19566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pic>
        <p:nvPicPr>
          <p:cNvPr id="1300" name="Google Shape;1300;g39c1a85cac3_0_3601"/>
          <p:cNvPicPr preferRelativeResize="0"/>
          <p:nvPr/>
        </p:nvPicPr>
        <p:blipFill rotWithShape="1">
          <a:blip r:embed="rId2">
            <a:alphaModFix/>
          </a:blip>
          <a:srcRect b="0" l="0" r="30109" t="73621"/>
          <a:stretch/>
        </p:blipFill>
        <p:spPr>
          <a:xfrm rot="10800000">
            <a:off x="133300" y="4683125"/>
            <a:ext cx="2159200" cy="458401"/>
          </a:xfrm>
          <a:prstGeom prst="rect">
            <a:avLst/>
          </a:prstGeom>
          <a:gradFill>
            <a:gsLst>
              <a:gs pos="0">
                <a:srgbClr val="808978"/>
              </a:gs>
              <a:gs pos="49000">
                <a:schemeClr val="dk1"/>
              </a:gs>
              <a:gs pos="100000">
                <a:schemeClr val="dk1"/>
              </a:gs>
            </a:gsLst>
            <a:path path="circle">
              <a:fillToRect b="50%" l="50%" r="50%" t="50%"/>
            </a:path>
            <a:tileRect/>
          </a:gradFill>
          <a:ln>
            <a:noFill/>
          </a:ln>
        </p:spPr>
      </p:pic>
      <p:cxnSp>
        <p:nvCxnSpPr>
          <p:cNvPr id="1301" name="Google Shape;1301;g39c1a85cac3_0_3601"/>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1302" name="Google Shape;1302;g39c1a85cac3_0_3601"/>
          <p:cNvCxnSpPr/>
          <p:nvPr/>
        </p:nvCxnSpPr>
        <p:spPr>
          <a:xfrm>
            <a:off x="9023250" y="-600"/>
            <a:ext cx="0" cy="5144700"/>
          </a:xfrm>
          <a:prstGeom prst="straightConnector1">
            <a:avLst/>
          </a:prstGeom>
          <a:noFill/>
          <a:ln cap="flat" cmpd="sng" w="9525">
            <a:solidFill>
              <a:schemeClr val="dk2"/>
            </a:solidFill>
            <a:prstDash val="solid"/>
            <a:round/>
            <a:headEnd len="sm" w="sm" type="none"/>
            <a:tailEnd len="sm" w="sm" type="none"/>
          </a:ln>
        </p:spPr>
      </p:cxnSp>
      <p:sp>
        <p:nvSpPr>
          <p:cNvPr id="1303" name="Google Shape;1303;g39c1a85cac3_0_3601"/>
          <p:cNvSpPr txBox="1"/>
          <p:nvPr>
            <p:ph idx="2" type="body"/>
          </p:nvPr>
        </p:nvSpPr>
        <p:spPr>
          <a:xfrm>
            <a:off x="2827113" y="2569931"/>
            <a:ext cx="2385000" cy="19566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SzPts val="1000"/>
              <a:buFont typeface="Instrument Sans"/>
              <a:buChar char="●"/>
              <a:defRPr/>
            </a:lvl1pPr>
            <a:lvl2pPr indent="-292100" lvl="1" marL="914400" algn="l">
              <a:lnSpc>
                <a:spcPct val="115000"/>
              </a:lnSpc>
              <a:spcBef>
                <a:spcPts val="0"/>
              </a:spcBef>
              <a:spcAft>
                <a:spcPts val="0"/>
              </a:spcAft>
              <a:buSzPts val="1000"/>
              <a:buFont typeface="Instrument Sans"/>
              <a:buChar char="○"/>
              <a:defRPr/>
            </a:lvl2pPr>
            <a:lvl3pPr indent="-292100" lvl="2" marL="1371600" algn="l">
              <a:lnSpc>
                <a:spcPct val="115000"/>
              </a:lnSpc>
              <a:spcBef>
                <a:spcPts val="0"/>
              </a:spcBef>
              <a:spcAft>
                <a:spcPts val="0"/>
              </a:spcAft>
              <a:buSzPts val="1000"/>
              <a:buFont typeface="Instrument Sans"/>
              <a:buChar char="■"/>
              <a:defRPr/>
            </a:lvl3pPr>
            <a:lvl4pPr indent="-292100" lvl="3" marL="1828800" algn="l">
              <a:lnSpc>
                <a:spcPct val="115000"/>
              </a:lnSpc>
              <a:spcBef>
                <a:spcPts val="0"/>
              </a:spcBef>
              <a:spcAft>
                <a:spcPts val="0"/>
              </a:spcAft>
              <a:buSzPts val="1000"/>
              <a:buFont typeface="Instrument Sans"/>
              <a:buChar char="●"/>
              <a:defRPr/>
            </a:lvl4pPr>
            <a:lvl5pPr indent="-292100" lvl="4" marL="2286000" algn="l">
              <a:lnSpc>
                <a:spcPct val="115000"/>
              </a:lnSpc>
              <a:spcBef>
                <a:spcPts val="0"/>
              </a:spcBef>
              <a:spcAft>
                <a:spcPts val="0"/>
              </a:spcAft>
              <a:buSzPts val="1000"/>
              <a:buFont typeface="Instrument Sans"/>
              <a:buChar char="○"/>
              <a:defRPr/>
            </a:lvl5pPr>
            <a:lvl6pPr indent="-292100" lvl="5" marL="2743200" algn="l">
              <a:lnSpc>
                <a:spcPct val="115000"/>
              </a:lnSpc>
              <a:spcBef>
                <a:spcPts val="0"/>
              </a:spcBef>
              <a:spcAft>
                <a:spcPts val="0"/>
              </a:spcAft>
              <a:buSzPts val="1000"/>
              <a:buFont typeface="Instrument Sans"/>
              <a:buChar char="■"/>
              <a:defRPr/>
            </a:lvl6pPr>
            <a:lvl7pPr indent="-292100" lvl="6" marL="3200400" algn="l">
              <a:lnSpc>
                <a:spcPct val="115000"/>
              </a:lnSpc>
              <a:spcBef>
                <a:spcPts val="0"/>
              </a:spcBef>
              <a:spcAft>
                <a:spcPts val="0"/>
              </a:spcAft>
              <a:buSzPts val="1000"/>
              <a:buFont typeface="Instrument Sans"/>
              <a:buChar char="●"/>
              <a:defRPr/>
            </a:lvl7pPr>
            <a:lvl8pPr indent="-292100" lvl="7" marL="3657600" algn="l">
              <a:lnSpc>
                <a:spcPct val="115000"/>
              </a:lnSpc>
              <a:spcBef>
                <a:spcPts val="0"/>
              </a:spcBef>
              <a:spcAft>
                <a:spcPts val="0"/>
              </a:spcAft>
              <a:buSzPts val="1000"/>
              <a:buFont typeface="Instrument Sans"/>
              <a:buChar char="○"/>
              <a:defRPr/>
            </a:lvl8pPr>
            <a:lvl9pPr indent="-292100" lvl="8" marL="4114800" algn="l">
              <a:lnSpc>
                <a:spcPct val="115000"/>
              </a:lnSpc>
              <a:spcBef>
                <a:spcPts val="0"/>
              </a:spcBef>
              <a:spcAft>
                <a:spcPts val="0"/>
              </a:spcAft>
              <a:buSzPts val="1000"/>
              <a:buFont typeface="Instrument Sans"/>
              <a:buChar char="■"/>
              <a:defRPr/>
            </a:lvl9pPr>
          </a:lstStyle>
          <a:p/>
        </p:txBody>
      </p:sp>
      <p:sp>
        <p:nvSpPr>
          <p:cNvPr id="1304" name="Google Shape;1304;g39c1a85cac3_0_3601"/>
          <p:cNvSpPr txBox="1"/>
          <p:nvPr>
            <p:ph idx="3" type="body"/>
          </p:nvPr>
        </p:nvSpPr>
        <p:spPr>
          <a:xfrm>
            <a:off x="5368750" y="2579750"/>
            <a:ext cx="2378400" cy="19467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305" name="Google Shape;1305;g39c1a85cac3_0_3601"/>
          <p:cNvSpPr/>
          <p:nvPr>
            <p:ph idx="4" type="pic"/>
          </p:nvPr>
        </p:nvSpPr>
        <p:spPr>
          <a:xfrm>
            <a:off x="7752125" y="2584175"/>
            <a:ext cx="1266600" cy="2093700"/>
          </a:xfrm>
          <a:prstGeom prst="rect">
            <a:avLst/>
          </a:prstGeom>
          <a:noFill/>
          <a:ln>
            <a:noFill/>
          </a:ln>
        </p:spPr>
      </p:sp>
      <p:sp>
        <p:nvSpPr>
          <p:cNvPr id="1306" name="Google Shape;1306;g39c1a85cac3_0_360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307" name="Google Shape;1307;g39c1a85cac3_0_3601"/>
          <p:cNvSpPr txBox="1"/>
          <p:nvPr>
            <p:ph idx="5" type="subTitle"/>
          </p:nvPr>
        </p:nvSpPr>
        <p:spPr>
          <a:xfrm>
            <a:off x="285488"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1308" name="Google Shape;1308;g39c1a85cac3_0_3601"/>
          <p:cNvSpPr txBox="1"/>
          <p:nvPr>
            <p:ph idx="6" type="subTitle"/>
          </p:nvPr>
        </p:nvSpPr>
        <p:spPr>
          <a:xfrm>
            <a:off x="2827113"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1309" name="Google Shape;1309;g39c1a85cac3_0_3601"/>
          <p:cNvSpPr txBox="1"/>
          <p:nvPr>
            <p:ph idx="7" type="subTitle"/>
          </p:nvPr>
        </p:nvSpPr>
        <p:spPr>
          <a:xfrm>
            <a:off x="5368738"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1310" name="Google Shape;1310;g39c1a85cac3_0_3601"/>
          <p:cNvSpPr txBox="1"/>
          <p:nvPr>
            <p:ph idx="8" type="subTitle"/>
          </p:nvPr>
        </p:nvSpPr>
        <p:spPr>
          <a:xfrm>
            <a:off x="407700" y="1388800"/>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1311" name="Google Shape;1311;g39c1a85cac3_0_3601"/>
          <p:cNvSpPr txBox="1"/>
          <p:nvPr>
            <p:ph idx="9" type="subTitle"/>
          </p:nvPr>
        </p:nvSpPr>
        <p:spPr>
          <a:xfrm>
            <a:off x="2952363" y="1399625"/>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1312" name="Google Shape;1312;g39c1a85cac3_0_3601"/>
          <p:cNvSpPr txBox="1"/>
          <p:nvPr>
            <p:ph idx="13" type="subTitle"/>
          </p:nvPr>
        </p:nvSpPr>
        <p:spPr>
          <a:xfrm>
            <a:off x="5497038" y="1399625"/>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1313" name="Google Shape;1313;g39c1a85cac3_0_3601"/>
          <p:cNvSpPr txBox="1"/>
          <p:nvPr>
            <p:ph type="title"/>
          </p:nvPr>
        </p:nvSpPr>
        <p:spPr>
          <a:xfrm>
            <a:off x="139700" y="228600"/>
            <a:ext cx="52425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p:cSld name="CUSTOM_6">
    <p:spTree>
      <p:nvGrpSpPr>
        <p:cNvPr id="1314" name="Shape 1314"/>
        <p:cNvGrpSpPr/>
        <p:nvPr/>
      </p:nvGrpSpPr>
      <p:grpSpPr>
        <a:xfrm>
          <a:off x="0" y="0"/>
          <a:ext cx="0" cy="0"/>
          <a:chOff x="0" y="0"/>
          <a:chExt cx="0" cy="0"/>
        </a:xfrm>
      </p:grpSpPr>
      <p:sp>
        <p:nvSpPr>
          <p:cNvPr id="1315" name="Google Shape;1315;g39c1a85cac3_0_3617"/>
          <p:cNvSpPr txBox="1"/>
          <p:nvPr>
            <p:ph idx="1" type="subTitle"/>
          </p:nvPr>
        </p:nvSpPr>
        <p:spPr>
          <a:xfrm>
            <a:off x="2679700" y="1295400"/>
            <a:ext cx="38013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1316" name="Google Shape;1316;g39c1a85cac3_0_3617"/>
          <p:cNvSpPr txBox="1"/>
          <p:nvPr>
            <p:ph idx="2" type="body"/>
          </p:nvPr>
        </p:nvSpPr>
        <p:spPr>
          <a:xfrm>
            <a:off x="2679700" y="1744013"/>
            <a:ext cx="2533200" cy="846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317" name="Google Shape;1317;g39c1a85cac3_0_3617"/>
          <p:cNvSpPr txBox="1"/>
          <p:nvPr>
            <p:ph idx="3" type="subTitle"/>
          </p:nvPr>
        </p:nvSpPr>
        <p:spPr>
          <a:xfrm>
            <a:off x="139700"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1318" name="Google Shape;1318;g39c1a85cac3_0_3617"/>
          <p:cNvSpPr txBox="1"/>
          <p:nvPr>
            <p:ph idx="4" type="body"/>
          </p:nvPr>
        </p:nvSpPr>
        <p:spPr>
          <a:xfrm>
            <a:off x="139700"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319" name="Google Shape;1319;g39c1a85cac3_0_3617"/>
          <p:cNvSpPr txBox="1"/>
          <p:nvPr>
            <p:ph idx="5" type="subTitle"/>
          </p:nvPr>
        </p:nvSpPr>
        <p:spPr>
          <a:xfrm>
            <a:off x="2677600"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9pPr>
          </a:lstStyle>
          <a:p/>
        </p:txBody>
      </p:sp>
      <p:sp>
        <p:nvSpPr>
          <p:cNvPr id="1320" name="Google Shape;1320;g39c1a85cac3_0_3617"/>
          <p:cNvSpPr txBox="1"/>
          <p:nvPr>
            <p:ph idx="6" type="body"/>
          </p:nvPr>
        </p:nvSpPr>
        <p:spPr>
          <a:xfrm>
            <a:off x="2677600"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321" name="Google Shape;1321;g39c1a85cac3_0_3617"/>
          <p:cNvSpPr txBox="1"/>
          <p:nvPr>
            <p:ph idx="7" type="subTitle"/>
          </p:nvPr>
        </p:nvSpPr>
        <p:spPr>
          <a:xfrm>
            <a:off x="5210575"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1322" name="Google Shape;1322;g39c1a85cac3_0_3617"/>
          <p:cNvSpPr txBox="1"/>
          <p:nvPr>
            <p:ph idx="8" type="body"/>
          </p:nvPr>
        </p:nvSpPr>
        <p:spPr>
          <a:xfrm>
            <a:off x="5210575"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323" name="Google Shape;1323;g39c1a85cac3_0_361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324" name="Google Shape;1324;g39c1a85cac3_0_3617"/>
          <p:cNvSpPr/>
          <p:nvPr>
            <p:ph idx="9" type="pic"/>
          </p:nvPr>
        </p:nvSpPr>
        <p:spPr>
          <a:xfrm>
            <a:off x="133525" y="1298275"/>
            <a:ext cx="2531400" cy="1278000"/>
          </a:xfrm>
          <a:prstGeom prst="rect">
            <a:avLst/>
          </a:prstGeom>
          <a:noFill/>
          <a:ln>
            <a:noFill/>
          </a:ln>
        </p:spPr>
      </p:sp>
      <p:sp>
        <p:nvSpPr>
          <p:cNvPr id="1325" name="Google Shape;1325;g39c1a85cac3_0_3617"/>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p:cSld name="BLANK_1_1_1_1_1_1_1_1_1_1_1_1_1_1_1_1_1_1">
    <p:spTree>
      <p:nvGrpSpPr>
        <p:cNvPr id="157" name="Shape 157"/>
        <p:cNvGrpSpPr/>
        <p:nvPr/>
      </p:nvGrpSpPr>
      <p:grpSpPr>
        <a:xfrm>
          <a:off x="0" y="0"/>
          <a:ext cx="0" cy="0"/>
          <a:chOff x="0" y="0"/>
          <a:chExt cx="0" cy="0"/>
        </a:xfrm>
      </p:grpSpPr>
      <p:sp>
        <p:nvSpPr>
          <p:cNvPr id="158" name="Google Shape;158;p22"/>
          <p:cNvSpPr txBox="1"/>
          <p:nvPr>
            <p:ph idx="1" type="body"/>
          </p:nvPr>
        </p:nvSpPr>
        <p:spPr>
          <a:xfrm>
            <a:off x="2683650" y="1608600"/>
            <a:ext cx="25146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59" name="Google Shape;159;p22"/>
          <p:cNvSpPr txBox="1"/>
          <p:nvPr>
            <p:ph idx="2" type="subTitle"/>
          </p:nvPr>
        </p:nvSpPr>
        <p:spPr>
          <a:xfrm>
            <a:off x="2666700" y="1285200"/>
            <a:ext cx="2545500" cy="323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60" name="Google Shape;160;p22"/>
          <p:cNvSpPr txBox="1"/>
          <p:nvPr>
            <p:ph idx="3" type="body"/>
          </p:nvPr>
        </p:nvSpPr>
        <p:spPr>
          <a:xfrm>
            <a:off x="6483525" y="2875975"/>
            <a:ext cx="2514600" cy="978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61" name="Google Shape;161;p22"/>
          <p:cNvSpPr txBox="1"/>
          <p:nvPr>
            <p:ph type="title"/>
          </p:nvPr>
        </p:nvSpPr>
        <p:spPr>
          <a:xfrm>
            <a:off x="128875" y="234450"/>
            <a:ext cx="6354600" cy="1056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600"/>
              <a:buNone/>
              <a:defRPr sz="3600"/>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sp>
        <p:nvSpPr>
          <p:cNvPr id="162" name="Google Shape;162;p22"/>
          <p:cNvSpPr txBox="1"/>
          <p:nvPr>
            <p:ph idx="4" type="body"/>
          </p:nvPr>
        </p:nvSpPr>
        <p:spPr>
          <a:xfrm>
            <a:off x="2671425" y="4165300"/>
            <a:ext cx="25455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63" name="Google Shape;163;p22"/>
          <p:cNvSpPr txBox="1"/>
          <p:nvPr>
            <p:ph idx="5" type="subTitle"/>
          </p:nvPr>
        </p:nvSpPr>
        <p:spPr>
          <a:xfrm>
            <a:off x="2665813" y="3858100"/>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164" name="Google Shape;164;p2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165" name="Google Shape;165;p22"/>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66" name="Google Shape;166;p22"/>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167" name="Google Shape;167;p22"/>
          <p:cNvSpPr txBox="1"/>
          <p:nvPr>
            <p:ph idx="6" type="subTitle"/>
          </p:nvPr>
        </p:nvSpPr>
        <p:spPr>
          <a:xfrm>
            <a:off x="6479375" y="2579575"/>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1">
  <p:cSld name="CUSTOM_10">
    <p:spTree>
      <p:nvGrpSpPr>
        <p:cNvPr id="1326" name="Shape 1326"/>
        <p:cNvGrpSpPr/>
        <p:nvPr/>
      </p:nvGrpSpPr>
      <p:grpSpPr>
        <a:xfrm>
          <a:off x="0" y="0"/>
          <a:ext cx="0" cy="0"/>
          <a:chOff x="0" y="0"/>
          <a:chExt cx="0" cy="0"/>
        </a:xfrm>
      </p:grpSpPr>
      <p:sp>
        <p:nvSpPr>
          <p:cNvPr id="1327" name="Google Shape;1327;g39c1a85cac3_0_3629"/>
          <p:cNvSpPr txBox="1"/>
          <p:nvPr>
            <p:ph idx="1" type="body"/>
          </p:nvPr>
        </p:nvSpPr>
        <p:spPr>
          <a:xfrm>
            <a:off x="13495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328" name="Google Shape;1328;g39c1a85cac3_0_3629"/>
          <p:cNvSpPr txBox="1"/>
          <p:nvPr>
            <p:ph idx="2" type="body"/>
          </p:nvPr>
        </p:nvSpPr>
        <p:spPr>
          <a:xfrm>
            <a:off x="521590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800"/>
              </a:spcBef>
              <a:spcAft>
                <a:spcPts val="0"/>
              </a:spcAft>
              <a:buClr>
                <a:schemeClr val="lt1"/>
              </a:buClr>
              <a:buSzPts val="1000"/>
              <a:buFont typeface="Instrument Sans"/>
              <a:buChar char="○"/>
              <a:defRPr/>
            </a:lvl2pPr>
            <a:lvl3pPr indent="-292100" lvl="2" marL="1371600" algn="l">
              <a:lnSpc>
                <a:spcPct val="115000"/>
              </a:lnSpc>
              <a:spcBef>
                <a:spcPts val="800"/>
              </a:spcBef>
              <a:spcAft>
                <a:spcPts val="0"/>
              </a:spcAft>
              <a:buClr>
                <a:schemeClr val="lt1"/>
              </a:buClr>
              <a:buSzPts val="1000"/>
              <a:buFont typeface="Instrument Sans"/>
              <a:buChar char="■"/>
              <a:defRPr/>
            </a:lvl3pPr>
            <a:lvl4pPr indent="-292100" lvl="3" marL="1828800" algn="l">
              <a:lnSpc>
                <a:spcPct val="115000"/>
              </a:lnSpc>
              <a:spcBef>
                <a:spcPts val="800"/>
              </a:spcBef>
              <a:spcAft>
                <a:spcPts val="0"/>
              </a:spcAft>
              <a:buClr>
                <a:schemeClr val="lt1"/>
              </a:buClr>
              <a:buSzPts val="1000"/>
              <a:buFont typeface="Instrument Sans"/>
              <a:buChar char="●"/>
              <a:defRPr/>
            </a:lvl4pPr>
            <a:lvl5pPr indent="-292100" lvl="4" marL="2286000" algn="l">
              <a:lnSpc>
                <a:spcPct val="115000"/>
              </a:lnSpc>
              <a:spcBef>
                <a:spcPts val="800"/>
              </a:spcBef>
              <a:spcAft>
                <a:spcPts val="0"/>
              </a:spcAft>
              <a:buClr>
                <a:schemeClr val="lt1"/>
              </a:buClr>
              <a:buSzPts val="1000"/>
              <a:buFont typeface="Instrument Sans"/>
              <a:buChar char="○"/>
              <a:defRPr/>
            </a:lvl5pPr>
            <a:lvl6pPr indent="-292100" lvl="5" marL="2743200" algn="l">
              <a:lnSpc>
                <a:spcPct val="115000"/>
              </a:lnSpc>
              <a:spcBef>
                <a:spcPts val="800"/>
              </a:spcBef>
              <a:spcAft>
                <a:spcPts val="0"/>
              </a:spcAft>
              <a:buClr>
                <a:schemeClr val="lt1"/>
              </a:buClr>
              <a:buSzPts val="1000"/>
              <a:buFont typeface="Instrument Sans"/>
              <a:buChar char="■"/>
              <a:defRPr/>
            </a:lvl6pPr>
            <a:lvl7pPr indent="-292100" lvl="6" marL="3200400" algn="l">
              <a:lnSpc>
                <a:spcPct val="115000"/>
              </a:lnSpc>
              <a:spcBef>
                <a:spcPts val="800"/>
              </a:spcBef>
              <a:spcAft>
                <a:spcPts val="0"/>
              </a:spcAft>
              <a:buClr>
                <a:schemeClr val="lt1"/>
              </a:buClr>
              <a:buSzPts val="1000"/>
              <a:buFont typeface="Instrument Sans"/>
              <a:buChar char="●"/>
              <a:defRPr/>
            </a:lvl7pPr>
            <a:lvl8pPr indent="-292100" lvl="7" marL="3657600" algn="l">
              <a:lnSpc>
                <a:spcPct val="115000"/>
              </a:lnSpc>
              <a:spcBef>
                <a:spcPts val="800"/>
              </a:spcBef>
              <a:spcAft>
                <a:spcPts val="0"/>
              </a:spcAft>
              <a:buClr>
                <a:schemeClr val="lt1"/>
              </a:buClr>
              <a:buSzPts val="1000"/>
              <a:buFont typeface="Instrument Sans"/>
              <a:buChar char="○"/>
              <a:defRPr/>
            </a:lvl8pPr>
            <a:lvl9pPr indent="-292100" lvl="8" marL="4114800" algn="l">
              <a:lnSpc>
                <a:spcPct val="115000"/>
              </a:lnSpc>
              <a:spcBef>
                <a:spcPts val="800"/>
              </a:spcBef>
              <a:spcAft>
                <a:spcPts val="800"/>
              </a:spcAft>
              <a:buClr>
                <a:schemeClr val="lt1"/>
              </a:buClr>
              <a:buSzPts val="1000"/>
              <a:buFont typeface="Instrument Sans"/>
              <a:buChar char="■"/>
              <a:defRPr/>
            </a:lvl9pPr>
          </a:lstStyle>
          <a:p/>
        </p:txBody>
      </p:sp>
      <p:sp>
        <p:nvSpPr>
          <p:cNvPr id="1329" name="Google Shape;1329;g39c1a85cac3_0_3629"/>
          <p:cNvSpPr txBox="1"/>
          <p:nvPr>
            <p:ph idx="3" type="body"/>
          </p:nvPr>
        </p:nvSpPr>
        <p:spPr>
          <a:xfrm>
            <a:off x="2677225" y="1811100"/>
            <a:ext cx="2525100" cy="769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330" name="Google Shape;1330;g39c1a85cac3_0_3629"/>
          <p:cNvSpPr txBox="1"/>
          <p:nvPr>
            <p:ph idx="4" type="body"/>
          </p:nvPr>
        </p:nvSpPr>
        <p:spPr>
          <a:xfrm>
            <a:off x="267760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331" name="Google Shape;1331;g39c1a85cac3_0_3629"/>
          <p:cNvSpPr txBox="1"/>
          <p:nvPr>
            <p:ph idx="5" type="subTitle"/>
          </p:nvPr>
        </p:nvSpPr>
        <p:spPr>
          <a:xfrm>
            <a:off x="267280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332" name="Google Shape;1332;g39c1a85cac3_0_3629"/>
          <p:cNvSpPr txBox="1"/>
          <p:nvPr>
            <p:ph idx="6" type="subTitle"/>
          </p:nvPr>
        </p:nvSpPr>
        <p:spPr>
          <a:xfrm>
            <a:off x="267280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333" name="Google Shape;1333;g39c1a85cac3_0_362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334" name="Google Shape;1334;g39c1a85cac3_0_3629"/>
          <p:cNvSpPr txBox="1"/>
          <p:nvPr>
            <p:ph idx="7"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335" name="Google Shape;1335;g39c1a85cac3_0_3629"/>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1336" name="Google Shape;1336;g39c1a85cac3_0_3629"/>
          <p:cNvSpPr/>
          <p:nvPr>
            <p:ph idx="8" type="pic"/>
          </p:nvPr>
        </p:nvSpPr>
        <p:spPr>
          <a:xfrm>
            <a:off x="134350" y="1295850"/>
            <a:ext cx="2529300" cy="1277400"/>
          </a:xfrm>
          <a:prstGeom prst="rect">
            <a:avLst/>
          </a:prstGeom>
          <a:noFill/>
          <a:ln>
            <a:noFill/>
          </a:ln>
        </p:spPr>
      </p:sp>
      <p:sp>
        <p:nvSpPr>
          <p:cNvPr id="1337" name="Google Shape;1337;g39c1a85cac3_0_3629"/>
          <p:cNvSpPr txBox="1"/>
          <p:nvPr>
            <p:ph idx="9" type="subTitle"/>
          </p:nvPr>
        </p:nvSpPr>
        <p:spPr>
          <a:xfrm>
            <a:off x="5211100" y="1295400"/>
            <a:ext cx="2538300" cy="1277400"/>
          </a:xfrm>
          <a:prstGeom prst="rect">
            <a:avLst/>
          </a:prstGeom>
          <a:noFill/>
          <a:ln>
            <a:noFill/>
          </a:ln>
        </p:spPr>
        <p:txBody>
          <a:bodyPr anchorCtr="0" anchor="t" bIns="91425" lIns="182875" spcFirstLastPara="1" rIns="91425" wrap="square" tIns="18287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1338" name="Google Shape;1338;g39c1a85cac3_0_3629"/>
          <p:cNvSpPr txBox="1"/>
          <p:nvPr>
            <p:ph idx="13" type="subTitle"/>
          </p:nvPr>
        </p:nvSpPr>
        <p:spPr>
          <a:xfrm>
            <a:off x="2672800" y="1295400"/>
            <a:ext cx="2538300" cy="351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1339" name="Google Shape;1339;g39c1a85cac3_0_3629"/>
          <p:cNvSpPr txBox="1"/>
          <p:nvPr>
            <p:ph idx="14" type="subTitle"/>
          </p:nvPr>
        </p:nvSpPr>
        <p:spPr>
          <a:xfrm>
            <a:off x="267280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340" name="Google Shape;1340;g39c1a85cac3_0_3629"/>
          <p:cNvSpPr txBox="1"/>
          <p:nvPr>
            <p:ph idx="15" type="subTitle"/>
          </p:nvPr>
        </p:nvSpPr>
        <p:spPr>
          <a:xfrm>
            <a:off x="13015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341" name="Google Shape;1341;g39c1a85cac3_0_3629"/>
          <p:cNvSpPr txBox="1"/>
          <p:nvPr>
            <p:ph idx="16" type="subTitle"/>
          </p:nvPr>
        </p:nvSpPr>
        <p:spPr>
          <a:xfrm>
            <a:off x="521110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342" name="Google Shape;1342;g39c1a85cac3_0_3629"/>
          <p:cNvSpPr txBox="1"/>
          <p:nvPr>
            <p:ph idx="17" type="subTitle"/>
          </p:nvPr>
        </p:nvSpPr>
        <p:spPr>
          <a:xfrm>
            <a:off x="13970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343" name="Google Shape;1343;g39c1a85cac3_0_3629"/>
          <p:cNvSpPr txBox="1"/>
          <p:nvPr>
            <p:ph idx="18" type="subTitle"/>
          </p:nvPr>
        </p:nvSpPr>
        <p:spPr>
          <a:xfrm>
            <a:off x="13970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344" name="Google Shape;1344;g39c1a85cac3_0_3629"/>
          <p:cNvSpPr txBox="1"/>
          <p:nvPr>
            <p:ph idx="19" type="subTitle"/>
          </p:nvPr>
        </p:nvSpPr>
        <p:spPr>
          <a:xfrm>
            <a:off x="522025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345" name="Google Shape;1345;g39c1a85cac3_0_3629"/>
          <p:cNvSpPr txBox="1"/>
          <p:nvPr>
            <p:ph idx="20" type="subTitle"/>
          </p:nvPr>
        </p:nvSpPr>
        <p:spPr>
          <a:xfrm>
            <a:off x="522025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1">
  <p:cSld name="CUSTOM_11">
    <p:spTree>
      <p:nvGrpSpPr>
        <p:cNvPr id="1346" name="Shape 1346"/>
        <p:cNvGrpSpPr/>
        <p:nvPr/>
      </p:nvGrpSpPr>
      <p:grpSpPr>
        <a:xfrm>
          <a:off x="0" y="0"/>
          <a:ext cx="0" cy="0"/>
          <a:chOff x="0" y="0"/>
          <a:chExt cx="0" cy="0"/>
        </a:xfrm>
      </p:grpSpPr>
      <p:sp>
        <p:nvSpPr>
          <p:cNvPr id="1347" name="Google Shape;1347;g39c1a85cac3_0_3649"/>
          <p:cNvSpPr txBox="1"/>
          <p:nvPr>
            <p:ph idx="1" type="body"/>
          </p:nvPr>
        </p:nvSpPr>
        <p:spPr>
          <a:xfrm>
            <a:off x="284550" y="2579575"/>
            <a:ext cx="3655500" cy="1288200"/>
          </a:xfrm>
          <a:prstGeom prst="rect">
            <a:avLst/>
          </a:prstGeom>
          <a:noFill/>
          <a:ln>
            <a:noFill/>
          </a:ln>
        </p:spPr>
        <p:txBody>
          <a:bodyPr anchorCtr="0" anchor="t" bIns="91425" lIns="91425" spcFirstLastPara="1" rIns="91425" wrap="square" tIns="91425">
            <a:noAutofit/>
          </a:bodyPr>
          <a:lstStyle>
            <a:lvl1pPr indent="-292100" lvl="0" marL="457200" algn="l">
              <a:lnSpc>
                <a:spcPct val="150000"/>
              </a:lnSpc>
              <a:spcBef>
                <a:spcPts val="0"/>
              </a:spcBef>
              <a:spcAft>
                <a:spcPts val="0"/>
              </a:spcAft>
              <a:buClr>
                <a:schemeClr val="lt1"/>
              </a:buClr>
              <a:buSzPts val="1000"/>
              <a:buFont typeface="Instrument Sans"/>
              <a:buChar char="●"/>
              <a:defRPr/>
            </a:lvl1pPr>
            <a:lvl2pPr indent="-292100" lvl="1" marL="914400" algn="l">
              <a:lnSpc>
                <a:spcPct val="150000"/>
              </a:lnSpc>
              <a:spcBef>
                <a:spcPts val="0"/>
              </a:spcBef>
              <a:spcAft>
                <a:spcPts val="0"/>
              </a:spcAft>
              <a:buClr>
                <a:schemeClr val="lt1"/>
              </a:buClr>
              <a:buSzPts val="1000"/>
              <a:buFont typeface="Instrument Sans"/>
              <a:buChar char="○"/>
              <a:defRPr/>
            </a:lvl2pPr>
            <a:lvl3pPr indent="-292100" lvl="2" marL="1371600" algn="l">
              <a:lnSpc>
                <a:spcPct val="150000"/>
              </a:lnSpc>
              <a:spcBef>
                <a:spcPts val="0"/>
              </a:spcBef>
              <a:spcAft>
                <a:spcPts val="0"/>
              </a:spcAft>
              <a:buClr>
                <a:schemeClr val="lt1"/>
              </a:buClr>
              <a:buSzPts val="1000"/>
              <a:buFont typeface="Instrument Sans"/>
              <a:buChar char="■"/>
              <a:defRPr/>
            </a:lvl3pPr>
            <a:lvl4pPr indent="-292100" lvl="3" marL="1828800" algn="l">
              <a:lnSpc>
                <a:spcPct val="150000"/>
              </a:lnSpc>
              <a:spcBef>
                <a:spcPts val="0"/>
              </a:spcBef>
              <a:spcAft>
                <a:spcPts val="0"/>
              </a:spcAft>
              <a:buClr>
                <a:schemeClr val="lt1"/>
              </a:buClr>
              <a:buSzPts val="1000"/>
              <a:buFont typeface="Instrument Sans"/>
              <a:buChar char="●"/>
              <a:defRPr/>
            </a:lvl4pPr>
            <a:lvl5pPr indent="-292100" lvl="4" marL="2286000" algn="l">
              <a:lnSpc>
                <a:spcPct val="150000"/>
              </a:lnSpc>
              <a:spcBef>
                <a:spcPts val="0"/>
              </a:spcBef>
              <a:spcAft>
                <a:spcPts val="0"/>
              </a:spcAft>
              <a:buClr>
                <a:schemeClr val="lt1"/>
              </a:buClr>
              <a:buSzPts val="1000"/>
              <a:buFont typeface="Instrument Sans"/>
              <a:buChar char="○"/>
              <a:defRPr/>
            </a:lvl5pPr>
            <a:lvl6pPr indent="-292100" lvl="5" marL="2743200" algn="l">
              <a:lnSpc>
                <a:spcPct val="150000"/>
              </a:lnSpc>
              <a:spcBef>
                <a:spcPts val="0"/>
              </a:spcBef>
              <a:spcAft>
                <a:spcPts val="0"/>
              </a:spcAft>
              <a:buClr>
                <a:schemeClr val="lt1"/>
              </a:buClr>
              <a:buSzPts val="1000"/>
              <a:buFont typeface="Instrument Sans"/>
              <a:buChar char="■"/>
              <a:defRPr/>
            </a:lvl6pPr>
            <a:lvl7pPr indent="-292100" lvl="6" marL="3200400" algn="l">
              <a:lnSpc>
                <a:spcPct val="150000"/>
              </a:lnSpc>
              <a:spcBef>
                <a:spcPts val="0"/>
              </a:spcBef>
              <a:spcAft>
                <a:spcPts val="0"/>
              </a:spcAft>
              <a:buClr>
                <a:schemeClr val="lt1"/>
              </a:buClr>
              <a:buSzPts val="1000"/>
              <a:buFont typeface="Instrument Sans"/>
              <a:buChar char="●"/>
              <a:defRPr/>
            </a:lvl7pPr>
            <a:lvl8pPr indent="-292100" lvl="7" marL="3657600" algn="l">
              <a:lnSpc>
                <a:spcPct val="150000"/>
              </a:lnSpc>
              <a:spcBef>
                <a:spcPts val="0"/>
              </a:spcBef>
              <a:spcAft>
                <a:spcPts val="0"/>
              </a:spcAft>
              <a:buClr>
                <a:schemeClr val="lt1"/>
              </a:buClr>
              <a:buSzPts val="1000"/>
              <a:buFont typeface="Instrument Sans"/>
              <a:buChar char="○"/>
              <a:defRPr/>
            </a:lvl8pPr>
            <a:lvl9pPr indent="-292100" lvl="8" marL="4114800" algn="l">
              <a:lnSpc>
                <a:spcPct val="150000"/>
              </a:lnSpc>
              <a:spcBef>
                <a:spcPts val="0"/>
              </a:spcBef>
              <a:spcAft>
                <a:spcPts val="0"/>
              </a:spcAft>
              <a:buClr>
                <a:schemeClr val="lt1"/>
              </a:buClr>
              <a:buSzPts val="1000"/>
              <a:buFont typeface="Instrument Sans"/>
              <a:buChar char="■"/>
              <a:defRPr/>
            </a:lvl9pPr>
          </a:lstStyle>
          <a:p/>
        </p:txBody>
      </p:sp>
      <p:sp>
        <p:nvSpPr>
          <p:cNvPr id="1348" name="Google Shape;1348;g39c1a85cac3_0_364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349" name="Google Shape;1349;g39c1a85cac3_0_3649"/>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grpSp>
        <p:nvGrpSpPr>
          <p:cNvPr id="1350" name="Google Shape;1350;g39c1a85cac3_0_3649"/>
          <p:cNvGrpSpPr/>
          <p:nvPr/>
        </p:nvGrpSpPr>
        <p:grpSpPr>
          <a:xfrm>
            <a:off x="128875" y="-3665"/>
            <a:ext cx="8896225" cy="5148365"/>
            <a:chOff x="128875" y="-3665"/>
            <a:chExt cx="8896225" cy="5148365"/>
          </a:xfrm>
        </p:grpSpPr>
        <p:cxnSp>
          <p:nvCxnSpPr>
            <p:cNvPr id="1351" name="Google Shape;1351;g39c1a85cac3_0_3649"/>
            <p:cNvCxnSpPr/>
            <p:nvPr/>
          </p:nvCxnSpPr>
          <p:spPr>
            <a:xfrm>
              <a:off x="5212100" y="-3665"/>
              <a:ext cx="0" cy="5143500"/>
            </a:xfrm>
            <a:prstGeom prst="straightConnector1">
              <a:avLst/>
            </a:prstGeom>
            <a:noFill/>
            <a:ln cap="flat" cmpd="sng" w="9525">
              <a:solidFill>
                <a:schemeClr val="dk2"/>
              </a:solidFill>
              <a:prstDash val="solid"/>
              <a:round/>
              <a:headEnd len="sm" w="sm" type="none"/>
              <a:tailEnd len="sm" w="sm" type="none"/>
            </a:ln>
          </p:spPr>
        </p:cxnSp>
        <p:cxnSp>
          <p:nvCxnSpPr>
            <p:cNvPr id="1352" name="Google Shape;1352;g39c1a85cac3_0_3649"/>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1353" name="Google Shape;1353;g39c1a85cac3_0_3649"/>
            <p:cNvCxnSpPr/>
            <p:nvPr/>
          </p:nvCxnSpPr>
          <p:spPr>
            <a:xfrm>
              <a:off x="7752125" y="1069"/>
              <a:ext cx="0" cy="5143500"/>
            </a:xfrm>
            <a:prstGeom prst="straightConnector1">
              <a:avLst/>
            </a:prstGeom>
            <a:noFill/>
            <a:ln cap="flat" cmpd="sng" w="9525">
              <a:solidFill>
                <a:schemeClr val="dk2"/>
              </a:solidFill>
              <a:prstDash val="solid"/>
              <a:round/>
              <a:headEnd len="sm" w="sm" type="none"/>
              <a:tailEnd len="sm" w="sm" type="none"/>
            </a:ln>
          </p:spPr>
        </p:cxnSp>
        <p:cxnSp>
          <p:nvCxnSpPr>
            <p:cNvPr id="1354" name="Google Shape;1354;g39c1a85cac3_0_3649"/>
            <p:cNvCxnSpPr/>
            <p:nvPr/>
          </p:nvCxnSpPr>
          <p:spPr>
            <a:xfrm>
              <a:off x="5212100" y="223225"/>
              <a:ext cx="3813000" cy="0"/>
            </a:xfrm>
            <a:prstGeom prst="straightConnector1">
              <a:avLst/>
            </a:prstGeom>
            <a:noFill/>
            <a:ln cap="flat" cmpd="sng" w="9525">
              <a:solidFill>
                <a:schemeClr val="dk2"/>
              </a:solidFill>
              <a:prstDash val="solid"/>
              <a:round/>
              <a:headEnd len="sm" w="sm" type="none"/>
              <a:tailEnd len="sm" w="sm" type="none"/>
            </a:ln>
          </p:spPr>
        </p:cxnSp>
        <p:cxnSp>
          <p:nvCxnSpPr>
            <p:cNvPr id="1355" name="Google Shape;1355;g39c1a85cac3_0_3649"/>
            <p:cNvCxnSpPr/>
            <p:nvPr/>
          </p:nvCxnSpPr>
          <p:spPr>
            <a:xfrm>
              <a:off x="5210175" y="3867775"/>
              <a:ext cx="3813000" cy="0"/>
            </a:xfrm>
            <a:prstGeom prst="straightConnector1">
              <a:avLst/>
            </a:prstGeom>
            <a:noFill/>
            <a:ln cap="flat" cmpd="sng" w="9525">
              <a:solidFill>
                <a:schemeClr val="dk2"/>
              </a:solidFill>
              <a:prstDash val="solid"/>
              <a:round/>
              <a:headEnd len="sm" w="sm" type="none"/>
              <a:tailEnd len="sm" w="sm" type="none"/>
            </a:ln>
          </p:spPr>
        </p:cxnSp>
        <p:cxnSp>
          <p:nvCxnSpPr>
            <p:cNvPr id="1356" name="Google Shape;1356;g39c1a85cac3_0_3649"/>
            <p:cNvCxnSpPr/>
            <p:nvPr/>
          </p:nvCxnSpPr>
          <p:spPr>
            <a:xfrm>
              <a:off x="5212100" y="2579575"/>
              <a:ext cx="3813000" cy="0"/>
            </a:xfrm>
            <a:prstGeom prst="straightConnector1">
              <a:avLst/>
            </a:prstGeom>
            <a:noFill/>
            <a:ln cap="flat" cmpd="sng" w="9525">
              <a:solidFill>
                <a:schemeClr val="dk2"/>
              </a:solidFill>
              <a:prstDash val="solid"/>
              <a:round/>
              <a:headEnd len="sm" w="sm" type="none"/>
              <a:tailEnd len="sm" w="sm" type="none"/>
            </a:ln>
          </p:spPr>
        </p:cxnSp>
        <p:cxnSp>
          <p:nvCxnSpPr>
            <p:cNvPr id="1357" name="Google Shape;1357;g39c1a85cac3_0_3649"/>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grpSp>
      <p:sp>
        <p:nvSpPr>
          <p:cNvPr id="1358" name="Google Shape;1358;g39c1a85cac3_0_3649"/>
          <p:cNvSpPr txBox="1"/>
          <p:nvPr>
            <p:ph idx="2" type="subTitle"/>
          </p:nvPr>
        </p:nvSpPr>
        <p:spPr>
          <a:xfrm>
            <a:off x="284550" y="1291424"/>
            <a:ext cx="3655500" cy="1209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359" name="Google Shape;1359;g39c1a85cac3_0_3649"/>
          <p:cNvSpPr/>
          <p:nvPr>
            <p:ph idx="3" type="pic"/>
          </p:nvPr>
        </p:nvSpPr>
        <p:spPr>
          <a:xfrm>
            <a:off x="5219000" y="228600"/>
            <a:ext cx="2528400" cy="2346900"/>
          </a:xfrm>
          <a:prstGeom prst="rect">
            <a:avLst/>
          </a:prstGeom>
          <a:noFill/>
          <a:ln>
            <a:noFill/>
          </a:ln>
        </p:spPr>
      </p:sp>
      <p:sp>
        <p:nvSpPr>
          <p:cNvPr id="1360" name="Google Shape;1360;g39c1a85cac3_0_3649"/>
          <p:cNvSpPr/>
          <p:nvPr>
            <p:ph idx="4" type="pic"/>
          </p:nvPr>
        </p:nvSpPr>
        <p:spPr>
          <a:xfrm>
            <a:off x="7757025" y="2584925"/>
            <a:ext cx="1261500" cy="1279200"/>
          </a:xfrm>
          <a:prstGeom prst="rect">
            <a:avLst/>
          </a:prstGeom>
          <a:noFill/>
          <a:ln>
            <a:noFill/>
          </a:ln>
        </p:spPr>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CUSTOM_12">
    <p:spTree>
      <p:nvGrpSpPr>
        <p:cNvPr id="1361" name="Shape 1361"/>
        <p:cNvGrpSpPr/>
        <p:nvPr/>
      </p:nvGrpSpPr>
      <p:grpSpPr>
        <a:xfrm>
          <a:off x="0" y="0"/>
          <a:ext cx="0" cy="0"/>
          <a:chOff x="0" y="0"/>
          <a:chExt cx="0" cy="0"/>
        </a:xfrm>
      </p:grpSpPr>
      <p:pic>
        <p:nvPicPr>
          <p:cNvPr id="1362" name="Google Shape;1362;g39c1a85cac3_0_3664"/>
          <p:cNvPicPr preferRelativeResize="0"/>
          <p:nvPr/>
        </p:nvPicPr>
        <p:blipFill rotWithShape="1">
          <a:blip r:embed="rId2">
            <a:alphaModFix/>
          </a:blip>
          <a:srcRect b="0" l="0" r="0" t="0"/>
          <a:stretch/>
        </p:blipFill>
        <p:spPr>
          <a:xfrm rot="10800000">
            <a:off x="6802699" y="3851249"/>
            <a:ext cx="1292251" cy="1292251"/>
          </a:xfrm>
          <a:prstGeom prst="rect">
            <a:avLst/>
          </a:prstGeom>
          <a:noFill/>
          <a:ln>
            <a:noFill/>
          </a:ln>
        </p:spPr>
      </p:pic>
      <p:sp>
        <p:nvSpPr>
          <p:cNvPr id="1363" name="Google Shape;1363;g39c1a85cac3_0_3664"/>
          <p:cNvSpPr txBox="1"/>
          <p:nvPr>
            <p:ph idx="1" type="subTitle"/>
          </p:nvPr>
        </p:nvSpPr>
        <p:spPr>
          <a:xfrm>
            <a:off x="5372900" y="4200925"/>
            <a:ext cx="1429800" cy="303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364" name="Google Shape;1364;g39c1a85cac3_0_3664"/>
          <p:cNvSpPr txBox="1"/>
          <p:nvPr>
            <p:ph idx="2" type="subTitle"/>
          </p:nvPr>
        </p:nvSpPr>
        <p:spPr>
          <a:xfrm>
            <a:off x="5372900" y="4504718"/>
            <a:ext cx="14298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solidFill>
                  <a:schemeClr val="lt2"/>
                </a:solidFill>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365" name="Google Shape;1365;g39c1a85cac3_0_3664"/>
          <p:cNvSpPr txBox="1"/>
          <p:nvPr>
            <p:ph idx="3" type="subTitle"/>
          </p:nvPr>
        </p:nvSpPr>
        <p:spPr>
          <a:xfrm>
            <a:off x="5372900" y="170855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366" name="Google Shape;1366;g39c1a85cac3_0_3664"/>
          <p:cNvSpPr txBox="1"/>
          <p:nvPr>
            <p:ph idx="4" type="subTitle"/>
          </p:nvPr>
        </p:nvSpPr>
        <p:spPr>
          <a:xfrm>
            <a:off x="5372900" y="2060150"/>
            <a:ext cx="1597500" cy="10173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1367" name="Google Shape;1367;g39c1a85cac3_0_3664"/>
          <p:cNvSpPr txBox="1"/>
          <p:nvPr>
            <p:ph idx="5" type="subTitle"/>
          </p:nvPr>
        </p:nvSpPr>
        <p:spPr>
          <a:xfrm>
            <a:off x="6953375" y="170855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368" name="Google Shape;1368;g39c1a85cac3_0_3664"/>
          <p:cNvSpPr txBox="1"/>
          <p:nvPr>
            <p:ph idx="6" type="subTitle"/>
          </p:nvPr>
        </p:nvSpPr>
        <p:spPr>
          <a:xfrm>
            <a:off x="6953375" y="2060150"/>
            <a:ext cx="1597500" cy="10173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cxnSp>
        <p:nvCxnSpPr>
          <p:cNvPr id="1369" name="Google Shape;1369;g39c1a85cac3_0_3664"/>
          <p:cNvCxnSpPr/>
          <p:nvPr/>
        </p:nvCxnSpPr>
        <p:spPr>
          <a:xfrm>
            <a:off x="9023250" y="0"/>
            <a:ext cx="0" cy="5135400"/>
          </a:xfrm>
          <a:prstGeom prst="straightConnector1">
            <a:avLst/>
          </a:prstGeom>
          <a:noFill/>
          <a:ln cap="flat" cmpd="sng" w="9525">
            <a:solidFill>
              <a:schemeClr val="accent3"/>
            </a:solidFill>
            <a:prstDash val="solid"/>
            <a:round/>
            <a:headEnd len="sm" w="sm" type="none"/>
            <a:tailEnd len="sm" w="sm" type="none"/>
          </a:ln>
        </p:spPr>
      </p:cxnSp>
      <p:cxnSp>
        <p:nvCxnSpPr>
          <p:cNvPr id="1370" name="Google Shape;1370;g39c1a85cac3_0_3664"/>
          <p:cNvCxnSpPr/>
          <p:nvPr/>
        </p:nvCxnSpPr>
        <p:spPr>
          <a:xfrm>
            <a:off x="118800" y="0"/>
            <a:ext cx="0" cy="5135400"/>
          </a:xfrm>
          <a:prstGeom prst="straightConnector1">
            <a:avLst/>
          </a:prstGeom>
          <a:noFill/>
          <a:ln cap="flat" cmpd="sng" w="9525">
            <a:solidFill>
              <a:schemeClr val="accent3"/>
            </a:solidFill>
            <a:prstDash val="solid"/>
            <a:round/>
            <a:headEnd len="sm" w="sm" type="none"/>
            <a:tailEnd len="sm" w="sm" type="none"/>
          </a:ln>
        </p:spPr>
      </p:cxnSp>
      <p:sp>
        <p:nvSpPr>
          <p:cNvPr id="1371" name="Google Shape;1371;g39c1a85cac3_0_3664"/>
          <p:cNvSpPr txBox="1"/>
          <p:nvPr>
            <p:ph idx="7" type="subTitle"/>
          </p:nvPr>
        </p:nvSpPr>
        <p:spPr>
          <a:xfrm>
            <a:off x="5372900" y="17420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372" name="Google Shape;1372;g39c1a85cac3_0_3664"/>
          <p:cNvSpPr txBox="1"/>
          <p:nvPr>
            <p:ph idx="8" type="subTitle"/>
          </p:nvPr>
        </p:nvSpPr>
        <p:spPr>
          <a:xfrm>
            <a:off x="139700" y="1653090"/>
            <a:ext cx="3655500" cy="1209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1373" name="Google Shape;1373;g39c1a85cac3_0_366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374" name="Google Shape;1374;g39c1a85cac3_0_3664"/>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1375" name="Google Shape;1375;g39c1a85cac3_0_3664"/>
          <p:cNvSpPr txBox="1"/>
          <p:nvPr>
            <p:ph idx="9" type="subTitle"/>
          </p:nvPr>
        </p:nvSpPr>
        <p:spPr>
          <a:xfrm>
            <a:off x="5372900" y="525800"/>
            <a:ext cx="15975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1376" name="Google Shape;1376;g39c1a85cac3_0_3664"/>
          <p:cNvSpPr txBox="1"/>
          <p:nvPr>
            <p:ph idx="13" type="subTitle"/>
          </p:nvPr>
        </p:nvSpPr>
        <p:spPr>
          <a:xfrm>
            <a:off x="6953375" y="17420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377" name="Google Shape;1377;g39c1a85cac3_0_3664"/>
          <p:cNvSpPr txBox="1"/>
          <p:nvPr>
            <p:ph idx="14" type="subTitle"/>
          </p:nvPr>
        </p:nvSpPr>
        <p:spPr>
          <a:xfrm>
            <a:off x="6953375" y="525800"/>
            <a:ext cx="15975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1378" name="Google Shape;1378;g39c1a85cac3_0_3664"/>
          <p:cNvSpPr txBox="1"/>
          <p:nvPr>
            <p:ph idx="15" type="subTitle"/>
          </p:nvPr>
        </p:nvSpPr>
        <p:spPr>
          <a:xfrm>
            <a:off x="6970400" y="4200925"/>
            <a:ext cx="1429800" cy="303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CUSTOM_13">
    <p:spTree>
      <p:nvGrpSpPr>
        <p:cNvPr id="1379" name="Shape 1379"/>
        <p:cNvGrpSpPr/>
        <p:nvPr/>
      </p:nvGrpSpPr>
      <p:grpSpPr>
        <a:xfrm>
          <a:off x="0" y="0"/>
          <a:ext cx="0" cy="0"/>
          <a:chOff x="0" y="0"/>
          <a:chExt cx="0" cy="0"/>
        </a:xfrm>
      </p:grpSpPr>
      <p:sp>
        <p:nvSpPr>
          <p:cNvPr id="1380" name="Google Shape;1380;g39c1a85cac3_0_3682"/>
          <p:cNvSpPr/>
          <p:nvPr>
            <p:ph idx="2" type="pic"/>
          </p:nvPr>
        </p:nvSpPr>
        <p:spPr>
          <a:xfrm>
            <a:off x="7754350" y="2584475"/>
            <a:ext cx="1263000" cy="1272600"/>
          </a:xfrm>
          <a:prstGeom prst="rect">
            <a:avLst/>
          </a:prstGeom>
          <a:noFill/>
          <a:ln>
            <a:noFill/>
          </a:ln>
        </p:spPr>
      </p:sp>
      <p:sp>
        <p:nvSpPr>
          <p:cNvPr id="1381" name="Google Shape;1381;g39c1a85cac3_0_3682"/>
          <p:cNvSpPr/>
          <p:nvPr>
            <p:ph idx="3" type="pic"/>
          </p:nvPr>
        </p:nvSpPr>
        <p:spPr>
          <a:xfrm>
            <a:off x="5212300" y="2584475"/>
            <a:ext cx="1263000" cy="1272600"/>
          </a:xfrm>
          <a:prstGeom prst="rect">
            <a:avLst/>
          </a:prstGeom>
          <a:noFill/>
          <a:ln>
            <a:noFill/>
          </a:ln>
        </p:spPr>
      </p:sp>
      <p:sp>
        <p:nvSpPr>
          <p:cNvPr id="1382" name="Google Shape;1382;g39c1a85cac3_0_368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1383" name="Google Shape;1383;g39c1a85cac3_0_3682"/>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384" name="Google Shape;1384;g39c1a85cac3_0_3682"/>
          <p:cNvCxnSpPr/>
          <p:nvPr/>
        </p:nvCxnSpPr>
        <p:spPr>
          <a:xfrm>
            <a:off x="9023250" y="-60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385" name="Google Shape;1385;g39c1a85cac3_0_3682"/>
          <p:cNvCxnSpPr/>
          <p:nvPr/>
        </p:nvCxnSpPr>
        <p:spPr>
          <a:xfrm>
            <a:off x="9020977" y="1291063"/>
            <a:ext cx="0" cy="3853200"/>
          </a:xfrm>
          <a:prstGeom prst="straightConnector1">
            <a:avLst/>
          </a:prstGeom>
          <a:noFill/>
          <a:ln cap="flat" cmpd="sng" w="9525">
            <a:solidFill>
              <a:schemeClr val="accent3"/>
            </a:solidFill>
            <a:prstDash val="solid"/>
            <a:round/>
            <a:headEnd len="sm" w="sm" type="none"/>
            <a:tailEnd len="sm" w="sm" type="none"/>
          </a:ln>
        </p:spPr>
      </p:cxnSp>
      <p:cxnSp>
        <p:nvCxnSpPr>
          <p:cNvPr id="1386" name="Google Shape;1386;g39c1a85cac3_0_3682"/>
          <p:cNvCxnSpPr/>
          <p:nvPr/>
        </p:nvCxnSpPr>
        <p:spPr>
          <a:xfrm>
            <a:off x="128875" y="1291375"/>
            <a:ext cx="8885400" cy="0"/>
          </a:xfrm>
          <a:prstGeom prst="straightConnector1">
            <a:avLst/>
          </a:prstGeom>
          <a:noFill/>
          <a:ln cap="flat" cmpd="sng" w="9525">
            <a:solidFill>
              <a:schemeClr val="accent3"/>
            </a:solidFill>
            <a:prstDash val="solid"/>
            <a:round/>
            <a:headEnd len="sm" w="sm" type="none"/>
            <a:tailEnd len="sm" w="sm" type="none"/>
          </a:ln>
        </p:spPr>
      </p:cxnSp>
      <p:sp>
        <p:nvSpPr>
          <p:cNvPr id="1387" name="Google Shape;1387;g39c1a85cac3_0_3682"/>
          <p:cNvSpPr txBox="1"/>
          <p:nvPr>
            <p:ph type="title"/>
          </p:nvPr>
        </p:nvSpPr>
        <p:spPr>
          <a:xfrm>
            <a:off x="139700" y="228600"/>
            <a:ext cx="52425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1388" name="Google Shape;1388;g39c1a85cac3_0_3682"/>
          <p:cNvSpPr txBox="1"/>
          <p:nvPr>
            <p:ph idx="4" type="title"/>
          </p:nvPr>
        </p:nvSpPr>
        <p:spPr>
          <a:xfrm>
            <a:off x="139700" y="12940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1389" name="Google Shape;1389;g39c1a85cac3_0_3682"/>
          <p:cNvSpPr txBox="1"/>
          <p:nvPr>
            <p:ph idx="5" type="title"/>
          </p:nvPr>
        </p:nvSpPr>
        <p:spPr>
          <a:xfrm>
            <a:off x="139700" y="18092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1390" name="Google Shape;1390;g39c1a85cac3_0_3682"/>
          <p:cNvSpPr txBox="1"/>
          <p:nvPr>
            <p:ph idx="6" type="title"/>
          </p:nvPr>
        </p:nvSpPr>
        <p:spPr>
          <a:xfrm>
            <a:off x="139700" y="25844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1391" name="Google Shape;1391;g39c1a85cac3_0_3682"/>
          <p:cNvSpPr txBox="1"/>
          <p:nvPr>
            <p:ph idx="7" type="title"/>
          </p:nvPr>
        </p:nvSpPr>
        <p:spPr>
          <a:xfrm>
            <a:off x="139700" y="30996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1392" name="Google Shape;1392;g39c1a85cac3_0_3682"/>
          <p:cNvSpPr txBox="1"/>
          <p:nvPr>
            <p:ph idx="8" type="title"/>
          </p:nvPr>
        </p:nvSpPr>
        <p:spPr>
          <a:xfrm>
            <a:off x="139700" y="38748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1393" name="Google Shape;1393;g39c1a85cac3_0_3682"/>
          <p:cNvSpPr txBox="1"/>
          <p:nvPr>
            <p:ph idx="9" type="title"/>
          </p:nvPr>
        </p:nvSpPr>
        <p:spPr>
          <a:xfrm>
            <a:off x="139700" y="43900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7">
    <p:spTree>
      <p:nvGrpSpPr>
        <p:cNvPr id="1394" name="Shape 1394"/>
        <p:cNvGrpSpPr/>
        <p:nvPr/>
      </p:nvGrpSpPr>
      <p:grpSpPr>
        <a:xfrm>
          <a:off x="0" y="0"/>
          <a:ext cx="0" cy="0"/>
          <a:chOff x="0" y="0"/>
          <a:chExt cx="0" cy="0"/>
        </a:xfrm>
      </p:grpSpPr>
      <p:pic>
        <p:nvPicPr>
          <p:cNvPr id="1395" name="Google Shape;1395;g39c1a85cac3_0_3697"/>
          <p:cNvPicPr preferRelativeResize="0"/>
          <p:nvPr/>
        </p:nvPicPr>
        <p:blipFill rotWithShape="1">
          <a:blip r:embed="rId2">
            <a:alphaModFix/>
          </a:blip>
          <a:srcRect b="13329" l="0" r="0" t="10503"/>
          <a:stretch/>
        </p:blipFill>
        <p:spPr>
          <a:xfrm rot="10800000">
            <a:off x="135149" y="1285126"/>
            <a:ext cx="5075876" cy="3866199"/>
          </a:xfrm>
          <a:prstGeom prst="rect">
            <a:avLst/>
          </a:prstGeom>
          <a:noFill/>
          <a:ln>
            <a:noFill/>
          </a:ln>
        </p:spPr>
      </p:pic>
      <p:sp>
        <p:nvSpPr>
          <p:cNvPr descr="A solid green color" id="1396" name="Google Shape;1396;g39c1a85cac3_0_3697"/>
          <p:cNvSpPr/>
          <p:nvPr/>
        </p:nvSpPr>
        <p:spPr>
          <a:xfrm>
            <a:off x="135138" y="900"/>
            <a:ext cx="1257900" cy="12837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descr="A solid blue color" id="1397" name="Google Shape;1397;g39c1a85cac3_0_3697"/>
          <p:cNvSpPr/>
          <p:nvPr/>
        </p:nvSpPr>
        <p:spPr>
          <a:xfrm>
            <a:off x="5218975" y="-1050"/>
            <a:ext cx="1257900" cy="12870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1398" name="Google Shape;1398;g39c1a85cac3_0_369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399" name="Google Shape;1399;g39c1a85cac3_0_3697"/>
          <p:cNvSpPr txBox="1"/>
          <p:nvPr>
            <p:ph type="title"/>
          </p:nvPr>
        </p:nvSpPr>
        <p:spPr>
          <a:xfrm>
            <a:off x="128875" y="1666875"/>
            <a:ext cx="4922400" cy="3245400"/>
          </a:xfrm>
          <a:prstGeom prst="rect">
            <a:avLst/>
          </a:prstGeom>
          <a:noFill/>
          <a:ln>
            <a:noFill/>
          </a:ln>
        </p:spPr>
        <p:txBody>
          <a:bodyPr anchorCtr="0" anchor="b" bIns="0" lIns="91425" spcFirstLastPara="1" rIns="91425" wrap="square" tIns="91425">
            <a:spAutoFit/>
          </a:bodyPr>
          <a:lstStyle>
            <a:lvl1pPr lvl="0" algn="l">
              <a:lnSpc>
                <a:spcPct val="90000"/>
              </a:lnSpc>
              <a:spcBef>
                <a:spcPts val="0"/>
              </a:spcBef>
              <a:spcAft>
                <a:spcPts val="0"/>
              </a:spcAft>
              <a:buClr>
                <a:schemeClr val="lt1"/>
              </a:buClr>
              <a:buSzPts val="6000"/>
              <a:buFont typeface="Poppins"/>
              <a:buNone/>
              <a:defRPr sz="6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1400" name="Google Shape;1400;g39c1a85cac3_0_3697"/>
          <p:cNvSpPr txBox="1"/>
          <p:nvPr>
            <p:ph idx="1" type="subTitle"/>
          </p:nvPr>
        </p:nvSpPr>
        <p:spPr>
          <a:xfrm>
            <a:off x="5305200" y="2579575"/>
            <a:ext cx="3596700" cy="1270200"/>
          </a:xfrm>
          <a:prstGeom prst="rect">
            <a:avLst/>
          </a:prstGeom>
          <a:noFill/>
          <a:ln>
            <a:noFill/>
          </a:ln>
        </p:spPr>
        <p:txBody>
          <a:bodyPr anchorCtr="0" anchor="t" bIns="91425" lIns="91425" spcFirstLastPara="1" rIns="91425" wrap="square" tIns="182875">
            <a:noAutofit/>
          </a:bodyPr>
          <a:lstStyle>
            <a:lvl1pPr lvl="0" algn="l">
              <a:lnSpc>
                <a:spcPct val="115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401" name="Google Shape;1401;g39c1a85cac3_0_3697"/>
          <p:cNvSpPr txBox="1"/>
          <p:nvPr>
            <p:ph idx="2" type="subTitle"/>
          </p:nvPr>
        </p:nvSpPr>
        <p:spPr>
          <a:xfrm>
            <a:off x="5305225" y="3861475"/>
            <a:ext cx="3596700" cy="10509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402" name="Google Shape;1402;g39c1a85cac3_0_3697"/>
          <p:cNvSpPr/>
          <p:nvPr>
            <p:ph idx="3" type="pic"/>
          </p:nvPr>
        </p:nvSpPr>
        <p:spPr>
          <a:xfrm>
            <a:off x="7757975" y="1297450"/>
            <a:ext cx="1259700" cy="1275000"/>
          </a:xfrm>
          <a:prstGeom prst="rect">
            <a:avLst/>
          </a:prstGeom>
          <a:noFill/>
          <a:ln>
            <a:noFill/>
          </a:ln>
        </p:spPr>
      </p:sp>
      <p:grpSp>
        <p:nvGrpSpPr>
          <p:cNvPr id="1403" name="Google Shape;1403;g39c1a85cac3_0_3697"/>
          <p:cNvGrpSpPr/>
          <p:nvPr/>
        </p:nvGrpSpPr>
        <p:grpSpPr>
          <a:xfrm>
            <a:off x="128875" y="0"/>
            <a:ext cx="8894550" cy="5152800"/>
            <a:chOff x="128875" y="0"/>
            <a:chExt cx="8894550" cy="5152800"/>
          </a:xfrm>
        </p:grpSpPr>
        <p:cxnSp>
          <p:nvCxnSpPr>
            <p:cNvPr id="1404" name="Google Shape;1404;g39c1a85cac3_0_3697"/>
            <p:cNvCxnSpPr/>
            <p:nvPr/>
          </p:nvCxnSpPr>
          <p:spPr>
            <a:xfrm>
              <a:off x="6480997" y="1200"/>
              <a:ext cx="0" cy="2583300"/>
            </a:xfrm>
            <a:prstGeom prst="straightConnector1">
              <a:avLst/>
            </a:prstGeom>
            <a:noFill/>
            <a:ln cap="flat" cmpd="sng" w="9525">
              <a:solidFill>
                <a:schemeClr val="dk2"/>
              </a:solidFill>
              <a:prstDash val="solid"/>
              <a:round/>
              <a:headEnd len="sm" w="sm" type="none"/>
              <a:tailEnd len="sm" w="sm" type="none"/>
            </a:ln>
          </p:spPr>
        </p:cxnSp>
        <p:cxnSp>
          <p:nvCxnSpPr>
            <p:cNvPr id="1405" name="Google Shape;1405;g39c1a85cac3_0_3697"/>
            <p:cNvCxnSpPr/>
            <p:nvPr/>
          </p:nvCxnSpPr>
          <p:spPr>
            <a:xfrm>
              <a:off x="7752136" y="1200"/>
              <a:ext cx="0" cy="2583300"/>
            </a:xfrm>
            <a:prstGeom prst="straightConnector1">
              <a:avLst/>
            </a:prstGeom>
            <a:noFill/>
            <a:ln cap="flat" cmpd="sng" w="9525">
              <a:solidFill>
                <a:schemeClr val="dk2"/>
              </a:solidFill>
              <a:prstDash val="solid"/>
              <a:round/>
              <a:headEnd len="sm" w="sm" type="none"/>
              <a:tailEnd len="sm" w="sm" type="none"/>
            </a:ln>
          </p:spPr>
        </p:cxnSp>
        <p:cxnSp>
          <p:nvCxnSpPr>
            <p:cNvPr id="1406" name="Google Shape;1406;g39c1a85cac3_0_3697"/>
            <p:cNvCxnSpPr/>
            <p:nvPr/>
          </p:nvCxnSpPr>
          <p:spPr>
            <a:xfrm>
              <a:off x="5213125" y="2579575"/>
              <a:ext cx="3810300" cy="0"/>
            </a:xfrm>
            <a:prstGeom prst="straightConnector1">
              <a:avLst/>
            </a:prstGeom>
            <a:noFill/>
            <a:ln cap="flat" cmpd="sng" w="9525">
              <a:solidFill>
                <a:schemeClr val="dk2"/>
              </a:solidFill>
              <a:prstDash val="solid"/>
              <a:round/>
              <a:headEnd len="sm" w="sm" type="none"/>
              <a:tailEnd len="sm" w="sm" type="none"/>
            </a:ln>
          </p:spPr>
        </p:cxnSp>
        <p:cxnSp>
          <p:nvCxnSpPr>
            <p:cNvPr id="1407" name="Google Shape;1407;g39c1a85cac3_0_3697"/>
            <p:cNvCxnSpPr/>
            <p:nvPr/>
          </p:nvCxnSpPr>
          <p:spPr>
            <a:xfrm>
              <a:off x="5212100" y="1075"/>
              <a:ext cx="0" cy="5133900"/>
            </a:xfrm>
            <a:prstGeom prst="straightConnector1">
              <a:avLst/>
            </a:prstGeom>
            <a:noFill/>
            <a:ln cap="flat" cmpd="sng" w="9525">
              <a:solidFill>
                <a:schemeClr val="dk2"/>
              </a:solidFill>
              <a:prstDash val="solid"/>
              <a:round/>
              <a:headEnd len="sm" w="sm" type="none"/>
              <a:tailEnd len="sm" w="sm" type="none"/>
            </a:ln>
          </p:spPr>
        </p:cxnSp>
        <p:cxnSp>
          <p:nvCxnSpPr>
            <p:cNvPr id="1408" name="Google Shape;1408;g39c1a85cac3_0_3697"/>
            <p:cNvCxnSpPr/>
            <p:nvPr/>
          </p:nvCxnSpPr>
          <p:spPr>
            <a:xfrm>
              <a:off x="3940150"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1409" name="Google Shape;1409;g39c1a85cac3_0_3697"/>
            <p:cNvCxnSpPr/>
            <p:nvPr/>
          </p:nvCxnSpPr>
          <p:spPr>
            <a:xfrm>
              <a:off x="2669725"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1410" name="Google Shape;1410;g39c1a85cac3_0_3697"/>
            <p:cNvCxnSpPr/>
            <p:nvPr/>
          </p:nvCxnSpPr>
          <p:spPr>
            <a:xfrm>
              <a:off x="1399300"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1411" name="Google Shape;1411;g39c1a85cac3_0_3697"/>
            <p:cNvCxnSpPr/>
            <p:nvPr/>
          </p:nvCxnSpPr>
          <p:spPr>
            <a:xfrm>
              <a:off x="128875" y="0"/>
              <a:ext cx="0" cy="5152800"/>
            </a:xfrm>
            <a:prstGeom prst="straightConnector1">
              <a:avLst/>
            </a:prstGeom>
            <a:noFill/>
            <a:ln cap="flat" cmpd="sng" w="9525">
              <a:solidFill>
                <a:schemeClr val="dk2"/>
              </a:solidFill>
              <a:prstDash val="solid"/>
              <a:round/>
              <a:headEnd len="sm" w="sm" type="none"/>
              <a:tailEnd len="sm" w="sm" type="none"/>
            </a:ln>
          </p:spPr>
        </p:cxnSp>
        <p:cxnSp>
          <p:nvCxnSpPr>
            <p:cNvPr id="1412" name="Google Shape;1412;g39c1a85cac3_0_369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1413" name="Google Shape;1413;g39c1a85cac3_0_3697"/>
            <p:cNvCxnSpPr/>
            <p:nvPr/>
          </p:nvCxnSpPr>
          <p:spPr>
            <a:xfrm>
              <a:off x="128875" y="1291375"/>
              <a:ext cx="88944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 Alt 2">
  <p:cSld name="BLANK_1_1_1_1_1_1_2">
    <p:spTree>
      <p:nvGrpSpPr>
        <p:cNvPr id="1414" name="Shape 1414"/>
        <p:cNvGrpSpPr/>
        <p:nvPr/>
      </p:nvGrpSpPr>
      <p:grpSpPr>
        <a:xfrm>
          <a:off x="0" y="0"/>
          <a:ext cx="0" cy="0"/>
          <a:chOff x="0" y="0"/>
          <a:chExt cx="0" cy="0"/>
        </a:xfrm>
      </p:grpSpPr>
      <p:pic>
        <p:nvPicPr>
          <p:cNvPr id="1415" name="Google Shape;1415;g39c1a85cac3_0_3717"/>
          <p:cNvPicPr preferRelativeResize="0"/>
          <p:nvPr/>
        </p:nvPicPr>
        <p:blipFill rotWithShape="1">
          <a:blip r:embed="rId2">
            <a:alphaModFix/>
          </a:blip>
          <a:srcRect b="0" l="-14116" r="0" t="239"/>
          <a:stretch/>
        </p:blipFill>
        <p:spPr>
          <a:xfrm rot="-5400000">
            <a:off x="7090639" y="651563"/>
            <a:ext cx="2584673" cy="1271001"/>
          </a:xfrm>
          <a:prstGeom prst="rect">
            <a:avLst/>
          </a:prstGeom>
          <a:noFill/>
          <a:ln>
            <a:noFill/>
          </a:ln>
        </p:spPr>
      </p:pic>
      <p:sp>
        <p:nvSpPr>
          <p:cNvPr id="1416" name="Google Shape;1416;g39c1a85cac3_0_3717"/>
          <p:cNvSpPr/>
          <p:nvPr>
            <p:ph idx="2" type="pic"/>
          </p:nvPr>
        </p:nvSpPr>
        <p:spPr>
          <a:xfrm>
            <a:off x="125900" y="-5250"/>
            <a:ext cx="3826500" cy="2584800"/>
          </a:xfrm>
          <a:prstGeom prst="rect">
            <a:avLst/>
          </a:prstGeom>
          <a:noFill/>
          <a:ln>
            <a:noFill/>
          </a:ln>
        </p:spPr>
      </p:sp>
      <p:sp>
        <p:nvSpPr>
          <p:cNvPr id="1417" name="Google Shape;1417;g39c1a85cac3_0_3717"/>
          <p:cNvSpPr/>
          <p:nvPr>
            <p:ph idx="3" type="pic"/>
          </p:nvPr>
        </p:nvSpPr>
        <p:spPr>
          <a:xfrm>
            <a:off x="7756975" y="3876725"/>
            <a:ext cx="1261500" cy="1268100"/>
          </a:xfrm>
          <a:prstGeom prst="rect">
            <a:avLst/>
          </a:prstGeom>
          <a:noFill/>
          <a:ln>
            <a:noFill/>
          </a:ln>
        </p:spPr>
      </p:sp>
      <p:sp>
        <p:nvSpPr>
          <p:cNvPr id="1418" name="Google Shape;1418;g39c1a85cac3_0_3717"/>
          <p:cNvSpPr txBox="1"/>
          <p:nvPr>
            <p:ph type="title"/>
          </p:nvPr>
        </p:nvSpPr>
        <p:spPr>
          <a:xfrm>
            <a:off x="125900" y="2579575"/>
            <a:ext cx="6355200" cy="23328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4800"/>
              <a:buFont typeface="Poppins"/>
              <a:buNone/>
              <a:defRPr sz="4800"/>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grpSp>
        <p:nvGrpSpPr>
          <p:cNvPr id="1419" name="Google Shape;1419;g39c1a85cac3_0_3717"/>
          <p:cNvGrpSpPr/>
          <p:nvPr/>
        </p:nvGrpSpPr>
        <p:grpSpPr>
          <a:xfrm>
            <a:off x="128875" y="-1950"/>
            <a:ext cx="8894675" cy="5146650"/>
            <a:chOff x="128875" y="-1950"/>
            <a:chExt cx="8894675" cy="5146650"/>
          </a:xfrm>
        </p:grpSpPr>
        <p:cxnSp>
          <p:nvCxnSpPr>
            <p:cNvPr id="1420" name="Google Shape;1420;g39c1a85cac3_0_3717"/>
            <p:cNvCxnSpPr/>
            <p:nvPr/>
          </p:nvCxnSpPr>
          <p:spPr>
            <a:xfrm>
              <a:off x="77521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421" name="Google Shape;1421;g39c1a85cac3_0_3717"/>
            <p:cNvCxnSpPr/>
            <p:nvPr/>
          </p:nvCxnSpPr>
          <p:spPr>
            <a:xfrm>
              <a:off x="5212100" y="-8"/>
              <a:ext cx="0" cy="1287000"/>
            </a:xfrm>
            <a:prstGeom prst="straightConnector1">
              <a:avLst/>
            </a:prstGeom>
            <a:noFill/>
            <a:ln cap="flat" cmpd="sng" w="9525">
              <a:solidFill>
                <a:schemeClr val="accent3"/>
              </a:solidFill>
              <a:prstDash val="solid"/>
              <a:round/>
              <a:headEnd len="sm" w="sm" type="none"/>
              <a:tailEnd len="sm" w="sm" type="none"/>
            </a:ln>
          </p:spPr>
        </p:cxnSp>
        <p:cxnSp>
          <p:nvCxnSpPr>
            <p:cNvPr id="1422" name="Google Shape;1422;g39c1a85cac3_0_3717"/>
            <p:cNvCxnSpPr/>
            <p:nvPr/>
          </p:nvCxnSpPr>
          <p:spPr>
            <a:xfrm>
              <a:off x="3950538" y="-1950"/>
              <a:ext cx="0" cy="2578200"/>
            </a:xfrm>
            <a:prstGeom prst="straightConnector1">
              <a:avLst/>
            </a:prstGeom>
            <a:noFill/>
            <a:ln cap="flat" cmpd="sng" w="9525">
              <a:solidFill>
                <a:schemeClr val="accent3"/>
              </a:solidFill>
              <a:prstDash val="solid"/>
              <a:round/>
              <a:headEnd len="sm" w="sm" type="none"/>
              <a:tailEnd len="sm" w="sm" type="none"/>
            </a:ln>
          </p:spPr>
        </p:cxnSp>
        <p:cxnSp>
          <p:nvCxnSpPr>
            <p:cNvPr id="1423" name="Google Shape;1423;g39c1a85cac3_0_3717"/>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424" name="Google Shape;1424;g39c1a85cac3_0_3717"/>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1425" name="Google Shape;1425;g39c1a85cac3_0_3717"/>
            <p:cNvCxnSpPr/>
            <p:nvPr/>
          </p:nvCxnSpPr>
          <p:spPr>
            <a:xfrm flipH="1" rot="10800000">
              <a:off x="3953100" y="1284725"/>
              <a:ext cx="3796800" cy="6600"/>
            </a:xfrm>
            <a:prstGeom prst="straightConnector1">
              <a:avLst/>
            </a:prstGeom>
            <a:noFill/>
            <a:ln cap="flat" cmpd="sng" w="9525">
              <a:solidFill>
                <a:schemeClr val="accent3"/>
              </a:solidFill>
              <a:prstDash val="solid"/>
              <a:round/>
              <a:headEnd len="sm" w="sm" type="none"/>
              <a:tailEnd len="sm" w="sm" type="none"/>
            </a:ln>
          </p:spPr>
        </p:cxnSp>
        <p:cxnSp>
          <p:nvCxnSpPr>
            <p:cNvPr id="1426" name="Google Shape;1426;g39c1a85cac3_0_3717"/>
            <p:cNvCxnSpPr/>
            <p:nvPr/>
          </p:nvCxnSpPr>
          <p:spPr>
            <a:xfrm>
              <a:off x="7753950" y="3875875"/>
              <a:ext cx="1269600" cy="0"/>
            </a:xfrm>
            <a:prstGeom prst="straightConnector1">
              <a:avLst/>
            </a:prstGeom>
            <a:noFill/>
            <a:ln cap="flat" cmpd="sng" w="9525">
              <a:solidFill>
                <a:schemeClr val="accent3"/>
              </a:solidFill>
              <a:prstDash val="solid"/>
              <a:round/>
              <a:headEnd len="sm" w="sm" type="none"/>
              <a:tailEnd len="sm" w="sm" type="none"/>
            </a:ln>
          </p:spPr>
        </p:cxnSp>
        <p:cxnSp>
          <p:nvCxnSpPr>
            <p:cNvPr id="1427" name="Google Shape;1427;g39c1a85cac3_0_3717"/>
            <p:cNvCxnSpPr/>
            <p:nvPr/>
          </p:nvCxnSpPr>
          <p:spPr>
            <a:xfrm>
              <a:off x="6481000" y="-1125"/>
              <a:ext cx="0" cy="1288200"/>
            </a:xfrm>
            <a:prstGeom prst="straightConnector1">
              <a:avLst/>
            </a:prstGeom>
            <a:noFill/>
            <a:ln cap="flat" cmpd="sng" w="9525">
              <a:solidFill>
                <a:schemeClr val="accent3"/>
              </a:solidFill>
              <a:prstDash val="solid"/>
              <a:round/>
              <a:headEnd len="sm" w="sm" type="none"/>
              <a:tailEnd len="sm" w="sm" type="none"/>
            </a:ln>
          </p:spPr>
        </p:cxnSp>
        <p:cxnSp>
          <p:nvCxnSpPr>
            <p:cNvPr id="1428" name="Google Shape;1428;g39c1a85cac3_0_3717"/>
            <p:cNvCxnSpPr/>
            <p:nvPr/>
          </p:nvCxnSpPr>
          <p:spPr>
            <a:xfrm>
              <a:off x="143975" y="2579575"/>
              <a:ext cx="8876400" cy="0"/>
            </a:xfrm>
            <a:prstGeom prst="straightConnector1">
              <a:avLst/>
            </a:prstGeom>
            <a:noFill/>
            <a:ln cap="flat" cmpd="sng" w="9525">
              <a:solidFill>
                <a:schemeClr val="accent3"/>
              </a:solidFill>
              <a:prstDash val="solid"/>
              <a:round/>
              <a:headEnd len="sm" w="sm" type="none"/>
              <a:tailEnd len="sm" w="sm" type="none"/>
            </a:ln>
          </p:spPr>
        </p:cxnSp>
      </p:grpSp>
    </p:spTree>
  </p:cSld>
  <p:clrMapOvr>
    <a:masterClrMapping/>
  </p:clrMapOvr>
  <p:extLst>
    <p:ext uri="{DCECCB84-F9BA-43D5-87BE-67443E8EF086}">
      <p15:sldGuideLst>
        <p15:guide id="1" orient="horz" pos="2304">
          <p15:clr>
            <a:srgbClr val="E46962"/>
          </p15:clr>
        </p15:guide>
      </p15:sldGuideLst>
    </p:ext>
  </p:extLst>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 Alt 2">
  <p:cSld name="BLANK_1_1_1_1_1_1_1_2">
    <p:spTree>
      <p:nvGrpSpPr>
        <p:cNvPr id="1429" name="Shape 1429"/>
        <p:cNvGrpSpPr/>
        <p:nvPr/>
      </p:nvGrpSpPr>
      <p:grpSpPr>
        <a:xfrm>
          <a:off x="0" y="0"/>
          <a:ext cx="0" cy="0"/>
          <a:chOff x="0" y="0"/>
          <a:chExt cx="0" cy="0"/>
        </a:xfrm>
      </p:grpSpPr>
      <p:pic>
        <p:nvPicPr>
          <p:cNvPr id="1430" name="Google Shape;1430;g39c1a85cac3_0_3732"/>
          <p:cNvPicPr preferRelativeResize="0"/>
          <p:nvPr/>
        </p:nvPicPr>
        <p:blipFill rotWithShape="1">
          <a:blip r:embed="rId2">
            <a:alphaModFix/>
          </a:blip>
          <a:srcRect b="0" l="1088" r="0" t="0"/>
          <a:stretch/>
        </p:blipFill>
        <p:spPr>
          <a:xfrm>
            <a:off x="128875" y="-6275"/>
            <a:ext cx="9044225" cy="5143500"/>
          </a:xfrm>
          <a:prstGeom prst="rect">
            <a:avLst/>
          </a:prstGeom>
          <a:noFill/>
          <a:ln>
            <a:noFill/>
          </a:ln>
        </p:spPr>
      </p:pic>
      <p:sp>
        <p:nvSpPr>
          <p:cNvPr id="1431" name="Google Shape;1431;g39c1a85cac3_0_3732"/>
          <p:cNvSpPr txBox="1"/>
          <p:nvPr>
            <p:ph idx="1" type="subTitle"/>
          </p:nvPr>
        </p:nvSpPr>
        <p:spPr>
          <a:xfrm>
            <a:off x="128875" y="-450"/>
            <a:ext cx="2541000" cy="129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
        <p:nvSpPr>
          <p:cNvPr id="1432" name="Google Shape;1432;g39c1a85cac3_0_3732"/>
          <p:cNvSpPr txBox="1"/>
          <p:nvPr>
            <p:ph type="title"/>
          </p:nvPr>
        </p:nvSpPr>
        <p:spPr>
          <a:xfrm>
            <a:off x="128125" y="2579575"/>
            <a:ext cx="5346900" cy="2332800"/>
          </a:xfrm>
          <a:prstGeom prst="rect">
            <a:avLst/>
          </a:prstGeom>
          <a:noFill/>
          <a:ln>
            <a:noFill/>
          </a:ln>
        </p:spPr>
        <p:txBody>
          <a:bodyPr anchorCtr="0" anchor="b" bIns="0" lIns="91425" spcFirstLastPara="1" rIns="91425" wrap="square" tIns="91425">
            <a:no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2400"/>
              <a:buNone/>
              <a:defRPr>
                <a:latin typeface="Poppins SemiBold"/>
                <a:ea typeface="Poppins SemiBold"/>
                <a:cs typeface="Poppins SemiBold"/>
                <a:sym typeface="Poppins SemiBold"/>
              </a:defRPr>
            </a:lvl2pPr>
            <a:lvl3pPr lvl="2" algn="l">
              <a:lnSpc>
                <a:spcPct val="115000"/>
              </a:lnSpc>
              <a:spcBef>
                <a:spcPts val="0"/>
              </a:spcBef>
              <a:spcAft>
                <a:spcPts val="0"/>
              </a:spcAft>
              <a:buSzPts val="2400"/>
              <a:buNone/>
              <a:defRPr>
                <a:latin typeface="Poppins SemiBold"/>
                <a:ea typeface="Poppins SemiBold"/>
                <a:cs typeface="Poppins SemiBold"/>
                <a:sym typeface="Poppins SemiBold"/>
              </a:defRPr>
            </a:lvl3pPr>
            <a:lvl4pPr lvl="3" algn="l">
              <a:lnSpc>
                <a:spcPct val="115000"/>
              </a:lnSpc>
              <a:spcBef>
                <a:spcPts val="0"/>
              </a:spcBef>
              <a:spcAft>
                <a:spcPts val="0"/>
              </a:spcAft>
              <a:buSzPts val="2400"/>
              <a:buNone/>
              <a:defRPr>
                <a:latin typeface="Poppins SemiBold"/>
                <a:ea typeface="Poppins SemiBold"/>
                <a:cs typeface="Poppins SemiBold"/>
                <a:sym typeface="Poppins SemiBold"/>
              </a:defRPr>
            </a:lvl4pPr>
            <a:lvl5pPr lvl="4" algn="l">
              <a:lnSpc>
                <a:spcPct val="115000"/>
              </a:lnSpc>
              <a:spcBef>
                <a:spcPts val="0"/>
              </a:spcBef>
              <a:spcAft>
                <a:spcPts val="0"/>
              </a:spcAft>
              <a:buSzPts val="2400"/>
              <a:buNone/>
              <a:defRPr>
                <a:latin typeface="Poppins SemiBold"/>
                <a:ea typeface="Poppins SemiBold"/>
                <a:cs typeface="Poppins SemiBold"/>
                <a:sym typeface="Poppins SemiBold"/>
              </a:defRPr>
            </a:lvl5pPr>
            <a:lvl6pPr lvl="5" algn="l">
              <a:lnSpc>
                <a:spcPct val="115000"/>
              </a:lnSpc>
              <a:spcBef>
                <a:spcPts val="0"/>
              </a:spcBef>
              <a:spcAft>
                <a:spcPts val="0"/>
              </a:spcAft>
              <a:buSzPts val="2400"/>
              <a:buNone/>
              <a:defRPr>
                <a:latin typeface="Poppins SemiBold"/>
                <a:ea typeface="Poppins SemiBold"/>
                <a:cs typeface="Poppins SemiBold"/>
                <a:sym typeface="Poppins SemiBold"/>
              </a:defRPr>
            </a:lvl6pPr>
            <a:lvl7pPr lvl="6" algn="l">
              <a:lnSpc>
                <a:spcPct val="115000"/>
              </a:lnSpc>
              <a:spcBef>
                <a:spcPts val="0"/>
              </a:spcBef>
              <a:spcAft>
                <a:spcPts val="0"/>
              </a:spcAft>
              <a:buSzPts val="2400"/>
              <a:buNone/>
              <a:defRPr>
                <a:latin typeface="Poppins SemiBold"/>
                <a:ea typeface="Poppins SemiBold"/>
                <a:cs typeface="Poppins SemiBold"/>
                <a:sym typeface="Poppins SemiBold"/>
              </a:defRPr>
            </a:lvl7pPr>
            <a:lvl8pPr lvl="7" algn="l">
              <a:lnSpc>
                <a:spcPct val="115000"/>
              </a:lnSpc>
              <a:spcBef>
                <a:spcPts val="0"/>
              </a:spcBef>
              <a:spcAft>
                <a:spcPts val="0"/>
              </a:spcAft>
              <a:buSzPts val="2400"/>
              <a:buNone/>
              <a:defRPr>
                <a:latin typeface="Poppins SemiBold"/>
                <a:ea typeface="Poppins SemiBold"/>
                <a:cs typeface="Poppins SemiBold"/>
                <a:sym typeface="Poppins SemiBold"/>
              </a:defRPr>
            </a:lvl8pPr>
            <a:lvl9pPr lvl="8" algn="l">
              <a:lnSpc>
                <a:spcPct val="115000"/>
              </a:lnSpc>
              <a:spcBef>
                <a:spcPts val="0"/>
              </a:spcBef>
              <a:spcAft>
                <a:spcPts val="0"/>
              </a:spcAft>
              <a:buSzPts val="2400"/>
              <a:buNone/>
              <a:defRPr>
                <a:latin typeface="Poppins SemiBold"/>
                <a:ea typeface="Poppins SemiBold"/>
                <a:cs typeface="Poppins SemiBold"/>
                <a:sym typeface="Poppins SemiBold"/>
              </a:defRPr>
            </a:lvl9pPr>
          </a:lstStyle>
          <a:p/>
        </p:txBody>
      </p:sp>
      <p:sp>
        <p:nvSpPr>
          <p:cNvPr id="1433" name="Google Shape;1433;g39c1a85cac3_0_373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434" name="Google Shape;1434;g39c1a85cac3_0_3732"/>
          <p:cNvSpPr/>
          <p:nvPr>
            <p:ph idx="2" type="pic"/>
          </p:nvPr>
        </p:nvSpPr>
        <p:spPr>
          <a:xfrm>
            <a:off x="2673625" y="-3975"/>
            <a:ext cx="1261800" cy="1291800"/>
          </a:xfrm>
          <a:prstGeom prst="rect">
            <a:avLst/>
          </a:prstGeom>
          <a:noFill/>
          <a:ln>
            <a:noFill/>
          </a:ln>
        </p:spPr>
      </p:sp>
      <p:sp>
        <p:nvSpPr>
          <p:cNvPr id="1435" name="Google Shape;1435;g39c1a85cac3_0_3732"/>
          <p:cNvSpPr/>
          <p:nvPr>
            <p:ph idx="3" type="pic"/>
          </p:nvPr>
        </p:nvSpPr>
        <p:spPr>
          <a:xfrm>
            <a:off x="7752125" y="-2225"/>
            <a:ext cx="1264500" cy="3858300"/>
          </a:xfrm>
          <a:prstGeom prst="rect">
            <a:avLst/>
          </a:prstGeom>
          <a:noFill/>
          <a:ln>
            <a:noFill/>
          </a:ln>
        </p:spPr>
      </p:sp>
      <p:grpSp>
        <p:nvGrpSpPr>
          <p:cNvPr id="1436" name="Google Shape;1436;g39c1a85cac3_0_3732"/>
          <p:cNvGrpSpPr/>
          <p:nvPr/>
        </p:nvGrpSpPr>
        <p:grpSpPr>
          <a:xfrm>
            <a:off x="128875" y="-3350"/>
            <a:ext cx="8890817" cy="5151000"/>
            <a:chOff x="128875" y="-3350"/>
            <a:chExt cx="8894375" cy="5151000"/>
          </a:xfrm>
        </p:grpSpPr>
        <p:cxnSp>
          <p:nvCxnSpPr>
            <p:cNvPr id="1437" name="Google Shape;1437;g39c1a85cac3_0_3732"/>
            <p:cNvCxnSpPr/>
            <p:nvPr/>
          </p:nvCxnSpPr>
          <p:spPr>
            <a:xfrm>
              <a:off x="6481000" y="-1125"/>
              <a:ext cx="0" cy="5145900"/>
            </a:xfrm>
            <a:prstGeom prst="straightConnector1">
              <a:avLst/>
            </a:prstGeom>
            <a:noFill/>
            <a:ln cap="flat" cmpd="sng" w="9525">
              <a:solidFill>
                <a:schemeClr val="accent3"/>
              </a:solidFill>
              <a:prstDash val="solid"/>
              <a:round/>
              <a:headEnd len="sm" w="sm" type="none"/>
              <a:tailEnd len="sm" w="sm" type="none"/>
            </a:ln>
          </p:spPr>
        </p:cxnSp>
        <p:cxnSp>
          <p:nvCxnSpPr>
            <p:cNvPr id="1438" name="Google Shape;1438;g39c1a85cac3_0_3732"/>
            <p:cNvCxnSpPr/>
            <p:nvPr/>
          </p:nvCxnSpPr>
          <p:spPr>
            <a:xfrm>
              <a:off x="7752125" y="-3350"/>
              <a:ext cx="0" cy="5151000"/>
            </a:xfrm>
            <a:prstGeom prst="straightConnector1">
              <a:avLst/>
            </a:prstGeom>
            <a:noFill/>
            <a:ln cap="flat" cmpd="sng" w="9525">
              <a:solidFill>
                <a:schemeClr val="accent3"/>
              </a:solidFill>
              <a:prstDash val="solid"/>
              <a:round/>
              <a:headEnd len="sm" w="sm" type="none"/>
              <a:tailEnd len="sm" w="sm" type="none"/>
            </a:ln>
          </p:spPr>
        </p:cxnSp>
        <p:cxnSp>
          <p:nvCxnSpPr>
            <p:cNvPr id="1439" name="Google Shape;1439;g39c1a85cac3_0_3732"/>
            <p:cNvCxnSpPr/>
            <p:nvPr/>
          </p:nvCxnSpPr>
          <p:spPr>
            <a:xfrm>
              <a:off x="6483092" y="3861475"/>
              <a:ext cx="2537700" cy="0"/>
            </a:xfrm>
            <a:prstGeom prst="straightConnector1">
              <a:avLst/>
            </a:prstGeom>
            <a:noFill/>
            <a:ln cap="flat" cmpd="sng" w="9525">
              <a:solidFill>
                <a:schemeClr val="accent3"/>
              </a:solidFill>
              <a:prstDash val="solid"/>
              <a:round/>
              <a:headEnd len="sm" w="sm" type="none"/>
              <a:tailEnd len="sm" w="sm" type="none"/>
            </a:ln>
          </p:spPr>
        </p:cxnSp>
        <p:cxnSp>
          <p:nvCxnSpPr>
            <p:cNvPr id="1440" name="Google Shape;1440;g39c1a85cac3_0_3732"/>
            <p:cNvCxnSpPr/>
            <p:nvPr/>
          </p:nvCxnSpPr>
          <p:spPr>
            <a:xfrm>
              <a:off x="6484267" y="2579575"/>
              <a:ext cx="1268700" cy="0"/>
            </a:xfrm>
            <a:prstGeom prst="straightConnector1">
              <a:avLst/>
            </a:prstGeom>
            <a:noFill/>
            <a:ln cap="flat" cmpd="sng" w="9525">
              <a:solidFill>
                <a:schemeClr val="accent3"/>
              </a:solidFill>
              <a:prstDash val="solid"/>
              <a:round/>
              <a:headEnd len="sm" w="sm" type="none"/>
              <a:tailEnd len="sm" w="sm" type="none"/>
            </a:ln>
          </p:spPr>
        </p:cxnSp>
        <p:cxnSp>
          <p:nvCxnSpPr>
            <p:cNvPr id="1441" name="Google Shape;1441;g39c1a85cac3_0_3732"/>
            <p:cNvCxnSpPr/>
            <p:nvPr/>
          </p:nvCxnSpPr>
          <p:spPr>
            <a:xfrm>
              <a:off x="5212108" y="-616"/>
              <a:ext cx="0" cy="1291200"/>
            </a:xfrm>
            <a:prstGeom prst="straightConnector1">
              <a:avLst/>
            </a:prstGeom>
            <a:noFill/>
            <a:ln cap="flat" cmpd="sng" w="9525">
              <a:solidFill>
                <a:schemeClr val="accent3"/>
              </a:solidFill>
              <a:prstDash val="solid"/>
              <a:round/>
              <a:headEnd len="sm" w="sm" type="none"/>
              <a:tailEnd len="sm" w="sm" type="none"/>
            </a:ln>
          </p:spPr>
        </p:cxnSp>
        <p:cxnSp>
          <p:nvCxnSpPr>
            <p:cNvPr id="1442" name="Google Shape;1442;g39c1a85cac3_0_3732"/>
            <p:cNvCxnSpPr/>
            <p:nvPr/>
          </p:nvCxnSpPr>
          <p:spPr>
            <a:xfrm>
              <a:off x="3940162" y="-616"/>
              <a:ext cx="0" cy="1291200"/>
            </a:xfrm>
            <a:prstGeom prst="straightConnector1">
              <a:avLst/>
            </a:prstGeom>
            <a:noFill/>
            <a:ln cap="flat" cmpd="sng" w="9525">
              <a:solidFill>
                <a:schemeClr val="accent3"/>
              </a:solidFill>
              <a:prstDash val="solid"/>
              <a:round/>
              <a:headEnd len="sm" w="sm" type="none"/>
              <a:tailEnd len="sm" w="sm" type="none"/>
            </a:ln>
          </p:spPr>
        </p:cxnSp>
        <p:cxnSp>
          <p:nvCxnSpPr>
            <p:cNvPr id="1443" name="Google Shape;1443;g39c1a85cac3_0_3732"/>
            <p:cNvCxnSpPr/>
            <p:nvPr/>
          </p:nvCxnSpPr>
          <p:spPr>
            <a:xfrm>
              <a:off x="2669741" y="-1225"/>
              <a:ext cx="0" cy="1291800"/>
            </a:xfrm>
            <a:prstGeom prst="straightConnector1">
              <a:avLst/>
            </a:prstGeom>
            <a:noFill/>
            <a:ln cap="flat" cmpd="sng" w="9525">
              <a:solidFill>
                <a:schemeClr val="accent3"/>
              </a:solidFill>
              <a:prstDash val="solid"/>
              <a:round/>
              <a:headEnd len="sm" w="sm" type="none"/>
              <a:tailEnd len="sm" w="sm" type="none"/>
            </a:ln>
          </p:spPr>
        </p:cxnSp>
        <p:cxnSp>
          <p:nvCxnSpPr>
            <p:cNvPr id="1444" name="Google Shape;1444;g39c1a85cac3_0_3732"/>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445" name="Google Shape;1445;g39c1a85cac3_0_3732"/>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1446" name="Google Shape;1446;g39c1a85cac3_0_3732"/>
            <p:cNvCxnSpPr/>
            <p:nvPr/>
          </p:nvCxnSpPr>
          <p:spPr>
            <a:xfrm>
              <a:off x="128875" y="1291375"/>
              <a:ext cx="7626300" cy="0"/>
            </a:xfrm>
            <a:prstGeom prst="straightConnector1">
              <a:avLst/>
            </a:prstGeom>
            <a:noFill/>
            <a:ln cap="flat" cmpd="sng" w="9525">
              <a:solidFill>
                <a:schemeClr val="accent3"/>
              </a:solidFill>
              <a:prstDash val="solid"/>
              <a:round/>
              <a:headEnd len="sm" w="sm" type="none"/>
              <a:tailEnd len="sm" w="sm" type="none"/>
            </a:ln>
          </p:spPr>
        </p:cxnSp>
      </p:gr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47" name="Shape 1447"/>
        <p:cNvGrpSpPr/>
        <p:nvPr/>
      </p:nvGrpSpPr>
      <p:grpSpPr>
        <a:xfrm>
          <a:off x="0" y="0"/>
          <a:ext cx="0" cy="0"/>
          <a:chOff x="0" y="0"/>
          <a:chExt cx="0" cy="0"/>
        </a:xfrm>
      </p:grpSpPr>
      <p:sp>
        <p:nvSpPr>
          <p:cNvPr id="1448" name="Google Shape;1448;g39c1a85cac3_0_375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5200"/>
              <a:buChar char="●"/>
              <a:defRPr sz="5200"/>
            </a:lvl1pPr>
            <a:lvl2pPr lvl="1" algn="ctr">
              <a:lnSpc>
                <a:spcPct val="115000"/>
              </a:lnSpc>
              <a:spcBef>
                <a:spcPts val="0"/>
              </a:spcBef>
              <a:spcAft>
                <a:spcPts val="0"/>
              </a:spcAft>
              <a:buSzPts val="5200"/>
              <a:buChar char="○"/>
              <a:defRPr sz="5200"/>
            </a:lvl2pPr>
            <a:lvl3pPr lvl="2" algn="ctr">
              <a:lnSpc>
                <a:spcPct val="115000"/>
              </a:lnSpc>
              <a:spcBef>
                <a:spcPts val="0"/>
              </a:spcBef>
              <a:spcAft>
                <a:spcPts val="0"/>
              </a:spcAft>
              <a:buSzPts val="5200"/>
              <a:buChar char="■"/>
              <a:defRPr sz="5200"/>
            </a:lvl3pPr>
            <a:lvl4pPr lvl="3" algn="ctr">
              <a:lnSpc>
                <a:spcPct val="115000"/>
              </a:lnSpc>
              <a:spcBef>
                <a:spcPts val="0"/>
              </a:spcBef>
              <a:spcAft>
                <a:spcPts val="0"/>
              </a:spcAft>
              <a:buSzPts val="5200"/>
              <a:buChar char="●"/>
              <a:defRPr sz="5200"/>
            </a:lvl4pPr>
            <a:lvl5pPr lvl="4" algn="ctr">
              <a:lnSpc>
                <a:spcPct val="115000"/>
              </a:lnSpc>
              <a:spcBef>
                <a:spcPts val="0"/>
              </a:spcBef>
              <a:spcAft>
                <a:spcPts val="0"/>
              </a:spcAft>
              <a:buSzPts val="5200"/>
              <a:buChar char="○"/>
              <a:defRPr sz="5200"/>
            </a:lvl5pPr>
            <a:lvl6pPr lvl="5" algn="ctr">
              <a:lnSpc>
                <a:spcPct val="115000"/>
              </a:lnSpc>
              <a:spcBef>
                <a:spcPts val="0"/>
              </a:spcBef>
              <a:spcAft>
                <a:spcPts val="0"/>
              </a:spcAft>
              <a:buSzPts val="5200"/>
              <a:buChar char="■"/>
              <a:defRPr sz="5200"/>
            </a:lvl6pPr>
            <a:lvl7pPr lvl="6" algn="ctr">
              <a:lnSpc>
                <a:spcPct val="115000"/>
              </a:lnSpc>
              <a:spcBef>
                <a:spcPts val="0"/>
              </a:spcBef>
              <a:spcAft>
                <a:spcPts val="0"/>
              </a:spcAft>
              <a:buSzPts val="5200"/>
              <a:buChar char="●"/>
              <a:defRPr sz="5200"/>
            </a:lvl7pPr>
            <a:lvl8pPr lvl="7" algn="ctr">
              <a:lnSpc>
                <a:spcPct val="115000"/>
              </a:lnSpc>
              <a:spcBef>
                <a:spcPts val="0"/>
              </a:spcBef>
              <a:spcAft>
                <a:spcPts val="0"/>
              </a:spcAft>
              <a:buSzPts val="5200"/>
              <a:buChar char="○"/>
              <a:defRPr sz="5200"/>
            </a:lvl8pPr>
            <a:lvl9pPr lvl="8" algn="ctr">
              <a:lnSpc>
                <a:spcPct val="115000"/>
              </a:lnSpc>
              <a:spcBef>
                <a:spcPts val="0"/>
              </a:spcBef>
              <a:spcAft>
                <a:spcPts val="0"/>
              </a:spcAft>
              <a:buSzPts val="5200"/>
              <a:buChar char="■"/>
              <a:defRPr sz="5200"/>
            </a:lvl9pPr>
          </a:lstStyle>
          <a:p/>
        </p:txBody>
      </p:sp>
      <p:sp>
        <p:nvSpPr>
          <p:cNvPr id="1449" name="Google Shape;1449;g39c1a85cac3_0_375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800"/>
              <a:buNone/>
              <a:defRPr sz="2800"/>
            </a:lvl1pPr>
            <a:lvl2pPr lvl="1" algn="ctr">
              <a:lnSpc>
                <a:spcPct val="115000"/>
              </a:lnSpc>
              <a:spcBef>
                <a:spcPts val="0"/>
              </a:spcBef>
              <a:spcAft>
                <a:spcPts val="0"/>
              </a:spcAft>
              <a:buSzPts val="2800"/>
              <a:buNone/>
              <a:defRPr sz="2800"/>
            </a:lvl2pPr>
            <a:lvl3pPr lvl="2" algn="ctr">
              <a:lnSpc>
                <a:spcPct val="115000"/>
              </a:lnSpc>
              <a:spcBef>
                <a:spcPts val="0"/>
              </a:spcBef>
              <a:spcAft>
                <a:spcPts val="0"/>
              </a:spcAft>
              <a:buSzPts val="2800"/>
              <a:buNone/>
              <a:defRPr sz="2800"/>
            </a:lvl3pPr>
            <a:lvl4pPr lvl="3" algn="ctr">
              <a:lnSpc>
                <a:spcPct val="115000"/>
              </a:lnSpc>
              <a:spcBef>
                <a:spcPts val="0"/>
              </a:spcBef>
              <a:spcAft>
                <a:spcPts val="0"/>
              </a:spcAft>
              <a:buSzPts val="2800"/>
              <a:buNone/>
              <a:defRPr sz="2800"/>
            </a:lvl4pPr>
            <a:lvl5pPr lvl="4" algn="ctr">
              <a:lnSpc>
                <a:spcPct val="115000"/>
              </a:lnSpc>
              <a:spcBef>
                <a:spcPts val="0"/>
              </a:spcBef>
              <a:spcAft>
                <a:spcPts val="0"/>
              </a:spcAft>
              <a:buSzPts val="2800"/>
              <a:buNone/>
              <a:defRPr sz="2800"/>
            </a:lvl5pPr>
            <a:lvl6pPr lvl="5" algn="ctr">
              <a:lnSpc>
                <a:spcPct val="115000"/>
              </a:lnSpc>
              <a:spcBef>
                <a:spcPts val="0"/>
              </a:spcBef>
              <a:spcAft>
                <a:spcPts val="0"/>
              </a:spcAft>
              <a:buSzPts val="2800"/>
              <a:buNone/>
              <a:defRPr sz="2800"/>
            </a:lvl6pPr>
            <a:lvl7pPr lvl="6" algn="ctr">
              <a:lnSpc>
                <a:spcPct val="115000"/>
              </a:lnSpc>
              <a:spcBef>
                <a:spcPts val="0"/>
              </a:spcBef>
              <a:spcAft>
                <a:spcPts val="0"/>
              </a:spcAft>
              <a:buSzPts val="2800"/>
              <a:buNone/>
              <a:defRPr sz="2800"/>
            </a:lvl7pPr>
            <a:lvl8pPr lvl="7" algn="ctr">
              <a:lnSpc>
                <a:spcPct val="115000"/>
              </a:lnSpc>
              <a:spcBef>
                <a:spcPts val="0"/>
              </a:spcBef>
              <a:spcAft>
                <a:spcPts val="0"/>
              </a:spcAft>
              <a:buSzPts val="2800"/>
              <a:buNone/>
              <a:defRPr sz="2800"/>
            </a:lvl8pPr>
            <a:lvl9pPr lvl="8" algn="ctr">
              <a:lnSpc>
                <a:spcPct val="115000"/>
              </a:lnSpc>
              <a:spcBef>
                <a:spcPts val="0"/>
              </a:spcBef>
              <a:spcAft>
                <a:spcPts val="0"/>
              </a:spcAft>
              <a:buSzPts val="2800"/>
              <a:buNone/>
              <a:defRPr sz="2800"/>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450" name="Shape 1450"/>
        <p:cNvGrpSpPr/>
        <p:nvPr/>
      </p:nvGrpSpPr>
      <p:grpSpPr>
        <a:xfrm>
          <a:off x="0" y="0"/>
          <a:ext cx="0" cy="0"/>
          <a:chOff x="0" y="0"/>
          <a:chExt cx="0" cy="0"/>
        </a:xfrm>
      </p:grpSpPr>
      <p:sp>
        <p:nvSpPr>
          <p:cNvPr id="1451" name="Google Shape;1451;g39c1a85cac3_0_375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SzPts val="3600"/>
              <a:buChar char="●"/>
              <a:defRPr sz="3600"/>
            </a:lvl1pPr>
            <a:lvl2pPr lvl="1" algn="ctr">
              <a:lnSpc>
                <a:spcPct val="115000"/>
              </a:lnSpc>
              <a:spcBef>
                <a:spcPts val="0"/>
              </a:spcBef>
              <a:spcAft>
                <a:spcPts val="0"/>
              </a:spcAft>
              <a:buSzPts val="3600"/>
              <a:buChar char="○"/>
              <a:defRPr sz="3600"/>
            </a:lvl2pPr>
            <a:lvl3pPr lvl="2" algn="ctr">
              <a:lnSpc>
                <a:spcPct val="115000"/>
              </a:lnSpc>
              <a:spcBef>
                <a:spcPts val="0"/>
              </a:spcBef>
              <a:spcAft>
                <a:spcPts val="0"/>
              </a:spcAft>
              <a:buSzPts val="3600"/>
              <a:buChar char="■"/>
              <a:defRPr sz="3600"/>
            </a:lvl3pPr>
            <a:lvl4pPr lvl="3" algn="ctr">
              <a:lnSpc>
                <a:spcPct val="115000"/>
              </a:lnSpc>
              <a:spcBef>
                <a:spcPts val="0"/>
              </a:spcBef>
              <a:spcAft>
                <a:spcPts val="0"/>
              </a:spcAft>
              <a:buSzPts val="3600"/>
              <a:buChar char="●"/>
              <a:defRPr sz="3600"/>
            </a:lvl4pPr>
            <a:lvl5pPr lvl="4" algn="ctr">
              <a:lnSpc>
                <a:spcPct val="115000"/>
              </a:lnSpc>
              <a:spcBef>
                <a:spcPts val="0"/>
              </a:spcBef>
              <a:spcAft>
                <a:spcPts val="0"/>
              </a:spcAft>
              <a:buSzPts val="3600"/>
              <a:buChar char="○"/>
              <a:defRPr sz="3600"/>
            </a:lvl5pPr>
            <a:lvl6pPr lvl="5" algn="ctr">
              <a:lnSpc>
                <a:spcPct val="115000"/>
              </a:lnSpc>
              <a:spcBef>
                <a:spcPts val="0"/>
              </a:spcBef>
              <a:spcAft>
                <a:spcPts val="0"/>
              </a:spcAft>
              <a:buSzPts val="3600"/>
              <a:buChar char="■"/>
              <a:defRPr sz="3600"/>
            </a:lvl6pPr>
            <a:lvl7pPr lvl="6" algn="ctr">
              <a:lnSpc>
                <a:spcPct val="115000"/>
              </a:lnSpc>
              <a:spcBef>
                <a:spcPts val="0"/>
              </a:spcBef>
              <a:spcAft>
                <a:spcPts val="0"/>
              </a:spcAft>
              <a:buSzPts val="3600"/>
              <a:buChar char="●"/>
              <a:defRPr sz="3600"/>
            </a:lvl7pPr>
            <a:lvl8pPr lvl="7" algn="ctr">
              <a:lnSpc>
                <a:spcPct val="115000"/>
              </a:lnSpc>
              <a:spcBef>
                <a:spcPts val="0"/>
              </a:spcBef>
              <a:spcAft>
                <a:spcPts val="0"/>
              </a:spcAft>
              <a:buSzPts val="3600"/>
              <a:buChar char="○"/>
              <a:defRPr sz="3600"/>
            </a:lvl8pPr>
            <a:lvl9pPr lvl="8" algn="ctr">
              <a:lnSpc>
                <a:spcPct val="115000"/>
              </a:lnSpc>
              <a:spcBef>
                <a:spcPts val="0"/>
              </a:spcBef>
              <a:spcAft>
                <a:spcPts val="0"/>
              </a:spcAft>
              <a:buSzPts val="3600"/>
              <a:buChar char="■"/>
              <a:defRPr sz="3600"/>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1452" name="Shape 1452"/>
        <p:cNvGrpSpPr/>
        <p:nvPr/>
      </p:nvGrpSpPr>
      <p:grpSpPr>
        <a:xfrm>
          <a:off x="0" y="0"/>
          <a:ext cx="0" cy="0"/>
          <a:chOff x="0" y="0"/>
          <a:chExt cx="0" cy="0"/>
        </a:xfrm>
      </p:grpSpPr>
      <p:sp>
        <p:nvSpPr>
          <p:cNvPr id="1453" name="Google Shape;1453;g39c1a85cac3_0_37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454" name="Google Shape;1454;g39c1a85cac3_0_375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1">
  <p:cSld name="BLANK_1_1_1_1_1_1_1_1_1_1_1_1_1_1_1_1_1_1_2">
    <p:spTree>
      <p:nvGrpSpPr>
        <p:cNvPr id="168" name="Shape 168"/>
        <p:cNvGrpSpPr/>
        <p:nvPr/>
      </p:nvGrpSpPr>
      <p:grpSpPr>
        <a:xfrm>
          <a:off x="0" y="0"/>
          <a:ext cx="0" cy="0"/>
          <a:chOff x="0" y="0"/>
          <a:chExt cx="0" cy="0"/>
        </a:xfrm>
      </p:grpSpPr>
      <p:sp>
        <p:nvSpPr>
          <p:cNvPr id="169" name="Google Shape;169;p23"/>
          <p:cNvSpPr txBox="1"/>
          <p:nvPr>
            <p:ph idx="1" type="body"/>
          </p:nvPr>
        </p:nvSpPr>
        <p:spPr>
          <a:xfrm>
            <a:off x="2683650" y="1608600"/>
            <a:ext cx="25146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70" name="Google Shape;170;p23"/>
          <p:cNvSpPr txBox="1"/>
          <p:nvPr>
            <p:ph idx="2" type="subTitle"/>
          </p:nvPr>
        </p:nvSpPr>
        <p:spPr>
          <a:xfrm>
            <a:off x="2666700" y="1285200"/>
            <a:ext cx="2545500" cy="323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71" name="Google Shape;171;p23"/>
          <p:cNvSpPr txBox="1"/>
          <p:nvPr>
            <p:ph idx="3" type="subTitle"/>
          </p:nvPr>
        </p:nvSpPr>
        <p:spPr>
          <a:xfrm>
            <a:off x="2665813" y="3858100"/>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172" name="Google Shape;172;p23"/>
          <p:cNvSpPr txBox="1"/>
          <p:nvPr>
            <p:ph idx="4" type="body"/>
          </p:nvPr>
        </p:nvSpPr>
        <p:spPr>
          <a:xfrm>
            <a:off x="6483525" y="2875975"/>
            <a:ext cx="2514600" cy="978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73" name="Google Shape;173;p23"/>
          <p:cNvSpPr/>
          <p:nvPr>
            <p:ph idx="5" type="pic"/>
          </p:nvPr>
        </p:nvSpPr>
        <p:spPr>
          <a:xfrm>
            <a:off x="128875" y="3858100"/>
            <a:ext cx="1270500" cy="1285500"/>
          </a:xfrm>
          <a:prstGeom prst="rect">
            <a:avLst/>
          </a:prstGeom>
          <a:noFill/>
          <a:ln>
            <a:noFill/>
          </a:ln>
        </p:spPr>
      </p:sp>
      <p:sp>
        <p:nvSpPr>
          <p:cNvPr id="174" name="Google Shape;174;p23"/>
          <p:cNvSpPr/>
          <p:nvPr>
            <p:ph idx="6" type="pic"/>
          </p:nvPr>
        </p:nvSpPr>
        <p:spPr>
          <a:xfrm>
            <a:off x="128875" y="1291350"/>
            <a:ext cx="1270500" cy="1285500"/>
          </a:xfrm>
          <a:prstGeom prst="rect">
            <a:avLst/>
          </a:prstGeom>
          <a:noFill/>
          <a:ln>
            <a:noFill/>
          </a:ln>
        </p:spPr>
      </p:sp>
      <p:sp>
        <p:nvSpPr>
          <p:cNvPr id="175" name="Google Shape;175;p23"/>
          <p:cNvSpPr/>
          <p:nvPr>
            <p:ph idx="7" type="pic"/>
          </p:nvPr>
        </p:nvSpPr>
        <p:spPr>
          <a:xfrm>
            <a:off x="3936325" y="2583600"/>
            <a:ext cx="1270500" cy="1274400"/>
          </a:xfrm>
          <a:prstGeom prst="rect">
            <a:avLst/>
          </a:prstGeom>
          <a:noFill/>
          <a:ln>
            <a:noFill/>
          </a:ln>
        </p:spPr>
      </p:sp>
      <p:sp>
        <p:nvSpPr>
          <p:cNvPr id="176" name="Google Shape;176;p23"/>
          <p:cNvSpPr txBox="1"/>
          <p:nvPr>
            <p:ph type="title"/>
          </p:nvPr>
        </p:nvSpPr>
        <p:spPr>
          <a:xfrm>
            <a:off x="128875" y="234450"/>
            <a:ext cx="3810000" cy="1056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600"/>
              <a:buNone/>
              <a:defRPr sz="3600"/>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sp>
        <p:nvSpPr>
          <p:cNvPr id="177" name="Google Shape;177;p2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178" name="Google Shape;178;p23"/>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79" name="Google Shape;179;p23"/>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180" name="Google Shape;180;p23"/>
          <p:cNvSpPr txBox="1"/>
          <p:nvPr>
            <p:ph idx="8" type="subTitle"/>
          </p:nvPr>
        </p:nvSpPr>
        <p:spPr>
          <a:xfrm>
            <a:off x="3940150" y="234450"/>
            <a:ext cx="4860300" cy="6051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9pPr>
          </a:lstStyle>
          <a:p/>
        </p:txBody>
      </p:sp>
      <p:sp>
        <p:nvSpPr>
          <p:cNvPr id="181" name="Google Shape;181;p23"/>
          <p:cNvSpPr txBox="1"/>
          <p:nvPr>
            <p:ph idx="9" type="body"/>
          </p:nvPr>
        </p:nvSpPr>
        <p:spPr>
          <a:xfrm>
            <a:off x="2671425" y="4165300"/>
            <a:ext cx="25455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82" name="Google Shape;182;p23"/>
          <p:cNvSpPr txBox="1"/>
          <p:nvPr>
            <p:ph idx="13" type="subTitle"/>
          </p:nvPr>
        </p:nvSpPr>
        <p:spPr>
          <a:xfrm>
            <a:off x="6479375" y="2579575"/>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1455" name="Shape 1455"/>
        <p:cNvGrpSpPr/>
        <p:nvPr/>
      </p:nvGrpSpPr>
      <p:grpSpPr>
        <a:xfrm>
          <a:off x="0" y="0"/>
          <a:ext cx="0" cy="0"/>
          <a:chOff x="0" y="0"/>
          <a:chExt cx="0" cy="0"/>
        </a:xfrm>
      </p:grpSpPr>
      <p:sp>
        <p:nvSpPr>
          <p:cNvPr id="1456" name="Google Shape;1456;g39c1a85cac3_0_375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457" name="Google Shape;1457;g39c1a85cac3_0_375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458" name="Google Shape;1458;g39c1a85cac3_0_375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459" name="Shape 1459"/>
        <p:cNvGrpSpPr/>
        <p:nvPr/>
      </p:nvGrpSpPr>
      <p:grpSpPr>
        <a:xfrm>
          <a:off x="0" y="0"/>
          <a:ext cx="0" cy="0"/>
          <a:chOff x="0" y="0"/>
          <a:chExt cx="0" cy="0"/>
        </a:xfrm>
      </p:grpSpPr>
      <p:sp>
        <p:nvSpPr>
          <p:cNvPr id="1460" name="Google Shape;1460;g39c1a85cac3_0_376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461" name="Shape 1461"/>
        <p:cNvGrpSpPr/>
        <p:nvPr/>
      </p:nvGrpSpPr>
      <p:grpSpPr>
        <a:xfrm>
          <a:off x="0" y="0"/>
          <a:ext cx="0" cy="0"/>
          <a:chOff x="0" y="0"/>
          <a:chExt cx="0" cy="0"/>
        </a:xfrm>
      </p:grpSpPr>
      <p:sp>
        <p:nvSpPr>
          <p:cNvPr id="1462" name="Google Shape;1462;g39c1a85cac3_0_376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SzPts val="2400"/>
              <a:buChar char="●"/>
              <a:defRPr/>
            </a:lvl1pPr>
            <a:lvl2pPr lvl="1" algn="l">
              <a:lnSpc>
                <a:spcPct val="115000"/>
              </a:lnSpc>
              <a:spcBef>
                <a:spcPts val="0"/>
              </a:spcBef>
              <a:spcAft>
                <a:spcPts val="0"/>
              </a:spcAft>
              <a:buSzPts val="2400"/>
              <a:buChar char="○"/>
              <a:defRPr sz="2400"/>
            </a:lvl2pPr>
            <a:lvl3pPr lvl="2" algn="l">
              <a:lnSpc>
                <a:spcPct val="115000"/>
              </a:lnSpc>
              <a:spcBef>
                <a:spcPts val="0"/>
              </a:spcBef>
              <a:spcAft>
                <a:spcPts val="0"/>
              </a:spcAft>
              <a:buSzPts val="2400"/>
              <a:buChar char="■"/>
              <a:defRPr sz="2400"/>
            </a:lvl3pPr>
            <a:lvl4pPr lvl="3" algn="l">
              <a:lnSpc>
                <a:spcPct val="115000"/>
              </a:lnSpc>
              <a:spcBef>
                <a:spcPts val="0"/>
              </a:spcBef>
              <a:spcAft>
                <a:spcPts val="0"/>
              </a:spcAft>
              <a:buSzPts val="2400"/>
              <a:buChar char="●"/>
              <a:defRPr sz="2400"/>
            </a:lvl4pPr>
            <a:lvl5pPr lvl="4" algn="l">
              <a:lnSpc>
                <a:spcPct val="115000"/>
              </a:lnSpc>
              <a:spcBef>
                <a:spcPts val="0"/>
              </a:spcBef>
              <a:spcAft>
                <a:spcPts val="0"/>
              </a:spcAft>
              <a:buSzPts val="2400"/>
              <a:buChar char="○"/>
              <a:defRPr sz="2400"/>
            </a:lvl5pPr>
            <a:lvl6pPr lvl="5" algn="l">
              <a:lnSpc>
                <a:spcPct val="115000"/>
              </a:lnSpc>
              <a:spcBef>
                <a:spcPts val="0"/>
              </a:spcBef>
              <a:spcAft>
                <a:spcPts val="0"/>
              </a:spcAft>
              <a:buSzPts val="2400"/>
              <a:buChar char="■"/>
              <a:defRPr sz="2400"/>
            </a:lvl6pPr>
            <a:lvl7pPr lvl="6" algn="l">
              <a:lnSpc>
                <a:spcPct val="115000"/>
              </a:lnSpc>
              <a:spcBef>
                <a:spcPts val="0"/>
              </a:spcBef>
              <a:spcAft>
                <a:spcPts val="0"/>
              </a:spcAft>
              <a:buSzPts val="2400"/>
              <a:buChar char="●"/>
              <a:defRPr sz="2400"/>
            </a:lvl7pPr>
            <a:lvl8pPr lvl="7" algn="l">
              <a:lnSpc>
                <a:spcPct val="115000"/>
              </a:lnSpc>
              <a:spcBef>
                <a:spcPts val="0"/>
              </a:spcBef>
              <a:spcAft>
                <a:spcPts val="0"/>
              </a:spcAft>
              <a:buSzPts val="2400"/>
              <a:buChar char="○"/>
              <a:defRPr sz="2400"/>
            </a:lvl8pPr>
            <a:lvl9pPr lvl="8" algn="l">
              <a:lnSpc>
                <a:spcPct val="115000"/>
              </a:lnSpc>
              <a:spcBef>
                <a:spcPts val="0"/>
              </a:spcBef>
              <a:spcAft>
                <a:spcPts val="0"/>
              </a:spcAft>
              <a:buSzPts val="2400"/>
              <a:buChar char="■"/>
              <a:defRPr sz="2400"/>
            </a:lvl9pPr>
          </a:lstStyle>
          <a:p/>
        </p:txBody>
      </p:sp>
      <p:sp>
        <p:nvSpPr>
          <p:cNvPr id="1463" name="Google Shape;1463;g39c1a85cac3_0_376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464" name="Shape 1464"/>
        <p:cNvGrpSpPr/>
        <p:nvPr/>
      </p:nvGrpSpPr>
      <p:grpSpPr>
        <a:xfrm>
          <a:off x="0" y="0"/>
          <a:ext cx="0" cy="0"/>
          <a:chOff x="0" y="0"/>
          <a:chExt cx="0" cy="0"/>
        </a:xfrm>
      </p:grpSpPr>
      <p:sp>
        <p:nvSpPr>
          <p:cNvPr id="1465" name="Google Shape;1465;g39c1a85cac3_0_376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4800"/>
              <a:buChar char="●"/>
              <a:defRPr sz="4800"/>
            </a:lvl1pPr>
            <a:lvl2pPr lvl="1" algn="l">
              <a:lnSpc>
                <a:spcPct val="115000"/>
              </a:lnSpc>
              <a:spcBef>
                <a:spcPts val="0"/>
              </a:spcBef>
              <a:spcAft>
                <a:spcPts val="0"/>
              </a:spcAft>
              <a:buSzPts val="4800"/>
              <a:buChar char="○"/>
              <a:defRPr sz="4800"/>
            </a:lvl2pPr>
            <a:lvl3pPr lvl="2" algn="l">
              <a:lnSpc>
                <a:spcPct val="115000"/>
              </a:lnSpc>
              <a:spcBef>
                <a:spcPts val="0"/>
              </a:spcBef>
              <a:spcAft>
                <a:spcPts val="0"/>
              </a:spcAft>
              <a:buSzPts val="4800"/>
              <a:buChar char="■"/>
              <a:defRPr sz="4800"/>
            </a:lvl3pPr>
            <a:lvl4pPr lvl="3" algn="l">
              <a:lnSpc>
                <a:spcPct val="115000"/>
              </a:lnSpc>
              <a:spcBef>
                <a:spcPts val="0"/>
              </a:spcBef>
              <a:spcAft>
                <a:spcPts val="0"/>
              </a:spcAft>
              <a:buSzPts val="4800"/>
              <a:buChar char="●"/>
              <a:defRPr sz="4800"/>
            </a:lvl4pPr>
            <a:lvl5pPr lvl="4" algn="l">
              <a:lnSpc>
                <a:spcPct val="115000"/>
              </a:lnSpc>
              <a:spcBef>
                <a:spcPts val="0"/>
              </a:spcBef>
              <a:spcAft>
                <a:spcPts val="0"/>
              </a:spcAft>
              <a:buSzPts val="4800"/>
              <a:buChar char="○"/>
              <a:defRPr sz="4800"/>
            </a:lvl5pPr>
            <a:lvl6pPr lvl="5" algn="l">
              <a:lnSpc>
                <a:spcPct val="115000"/>
              </a:lnSpc>
              <a:spcBef>
                <a:spcPts val="0"/>
              </a:spcBef>
              <a:spcAft>
                <a:spcPts val="0"/>
              </a:spcAft>
              <a:buSzPts val="4800"/>
              <a:buChar char="■"/>
              <a:defRPr sz="4800"/>
            </a:lvl6pPr>
            <a:lvl7pPr lvl="6" algn="l">
              <a:lnSpc>
                <a:spcPct val="115000"/>
              </a:lnSpc>
              <a:spcBef>
                <a:spcPts val="0"/>
              </a:spcBef>
              <a:spcAft>
                <a:spcPts val="0"/>
              </a:spcAft>
              <a:buSzPts val="4800"/>
              <a:buChar char="●"/>
              <a:defRPr sz="4800"/>
            </a:lvl7pPr>
            <a:lvl8pPr lvl="7" algn="l">
              <a:lnSpc>
                <a:spcPct val="115000"/>
              </a:lnSpc>
              <a:spcBef>
                <a:spcPts val="0"/>
              </a:spcBef>
              <a:spcAft>
                <a:spcPts val="0"/>
              </a:spcAft>
              <a:buSzPts val="4800"/>
              <a:buChar char="○"/>
              <a:defRPr sz="4800"/>
            </a:lvl8pPr>
            <a:lvl9pPr lvl="8" algn="l">
              <a:lnSpc>
                <a:spcPct val="115000"/>
              </a:lnSpc>
              <a:spcBef>
                <a:spcPts val="0"/>
              </a:spcBef>
              <a:spcAft>
                <a:spcPts val="0"/>
              </a:spcAft>
              <a:buSzPts val="4800"/>
              <a:buChar char="■"/>
              <a:defRPr sz="4800"/>
            </a:lvl9pPr>
          </a:lstStyle>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1466" name="Shape 1466"/>
        <p:cNvGrpSpPr/>
        <p:nvPr/>
      </p:nvGrpSpPr>
      <p:grpSpPr>
        <a:xfrm>
          <a:off x="0" y="0"/>
          <a:ext cx="0" cy="0"/>
          <a:chOff x="0" y="0"/>
          <a:chExt cx="0" cy="0"/>
        </a:xfrm>
      </p:grpSpPr>
      <p:sp>
        <p:nvSpPr>
          <p:cNvPr id="1467" name="Google Shape;1467;g39c1a85cac3_0_376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4200"/>
              <a:buChar char="●"/>
              <a:defRPr sz="4200"/>
            </a:lvl1pPr>
            <a:lvl2pPr lvl="1" algn="ctr">
              <a:lnSpc>
                <a:spcPct val="115000"/>
              </a:lnSpc>
              <a:spcBef>
                <a:spcPts val="0"/>
              </a:spcBef>
              <a:spcAft>
                <a:spcPts val="0"/>
              </a:spcAft>
              <a:buSzPts val="4200"/>
              <a:buChar char="○"/>
              <a:defRPr sz="4200"/>
            </a:lvl2pPr>
            <a:lvl3pPr lvl="2" algn="ctr">
              <a:lnSpc>
                <a:spcPct val="115000"/>
              </a:lnSpc>
              <a:spcBef>
                <a:spcPts val="0"/>
              </a:spcBef>
              <a:spcAft>
                <a:spcPts val="0"/>
              </a:spcAft>
              <a:buSzPts val="4200"/>
              <a:buChar char="■"/>
              <a:defRPr sz="4200"/>
            </a:lvl3pPr>
            <a:lvl4pPr lvl="3" algn="ctr">
              <a:lnSpc>
                <a:spcPct val="115000"/>
              </a:lnSpc>
              <a:spcBef>
                <a:spcPts val="0"/>
              </a:spcBef>
              <a:spcAft>
                <a:spcPts val="0"/>
              </a:spcAft>
              <a:buSzPts val="4200"/>
              <a:buChar char="●"/>
              <a:defRPr sz="4200"/>
            </a:lvl4pPr>
            <a:lvl5pPr lvl="4" algn="ctr">
              <a:lnSpc>
                <a:spcPct val="115000"/>
              </a:lnSpc>
              <a:spcBef>
                <a:spcPts val="0"/>
              </a:spcBef>
              <a:spcAft>
                <a:spcPts val="0"/>
              </a:spcAft>
              <a:buSzPts val="4200"/>
              <a:buChar char="○"/>
              <a:defRPr sz="4200"/>
            </a:lvl5pPr>
            <a:lvl6pPr lvl="5" algn="ctr">
              <a:lnSpc>
                <a:spcPct val="115000"/>
              </a:lnSpc>
              <a:spcBef>
                <a:spcPts val="0"/>
              </a:spcBef>
              <a:spcAft>
                <a:spcPts val="0"/>
              </a:spcAft>
              <a:buSzPts val="4200"/>
              <a:buChar char="■"/>
              <a:defRPr sz="4200"/>
            </a:lvl6pPr>
            <a:lvl7pPr lvl="6" algn="ctr">
              <a:lnSpc>
                <a:spcPct val="115000"/>
              </a:lnSpc>
              <a:spcBef>
                <a:spcPts val="0"/>
              </a:spcBef>
              <a:spcAft>
                <a:spcPts val="0"/>
              </a:spcAft>
              <a:buSzPts val="4200"/>
              <a:buChar char="●"/>
              <a:defRPr sz="4200"/>
            </a:lvl7pPr>
            <a:lvl8pPr lvl="7" algn="ctr">
              <a:lnSpc>
                <a:spcPct val="115000"/>
              </a:lnSpc>
              <a:spcBef>
                <a:spcPts val="0"/>
              </a:spcBef>
              <a:spcAft>
                <a:spcPts val="0"/>
              </a:spcAft>
              <a:buSzPts val="4200"/>
              <a:buChar char="○"/>
              <a:defRPr sz="4200"/>
            </a:lvl8pPr>
            <a:lvl9pPr lvl="8" algn="ctr">
              <a:lnSpc>
                <a:spcPct val="115000"/>
              </a:lnSpc>
              <a:spcBef>
                <a:spcPts val="0"/>
              </a:spcBef>
              <a:spcAft>
                <a:spcPts val="0"/>
              </a:spcAft>
              <a:buSzPts val="4200"/>
              <a:buChar char="■"/>
              <a:defRPr sz="4200"/>
            </a:lvl9pPr>
          </a:lstStyle>
          <a:p/>
        </p:txBody>
      </p:sp>
      <p:sp>
        <p:nvSpPr>
          <p:cNvPr id="1468" name="Google Shape;1468;g39c1a85cac3_0_376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100"/>
              <a:buNone/>
              <a:defRPr sz="2100"/>
            </a:lvl1pPr>
            <a:lvl2pPr lvl="1" algn="ctr">
              <a:lnSpc>
                <a:spcPct val="115000"/>
              </a:lnSpc>
              <a:spcBef>
                <a:spcPts val="0"/>
              </a:spcBef>
              <a:spcAft>
                <a:spcPts val="0"/>
              </a:spcAft>
              <a:buSzPts val="2100"/>
              <a:buNone/>
              <a:defRPr sz="2100"/>
            </a:lvl2pPr>
            <a:lvl3pPr lvl="2" algn="ctr">
              <a:lnSpc>
                <a:spcPct val="115000"/>
              </a:lnSpc>
              <a:spcBef>
                <a:spcPts val="0"/>
              </a:spcBef>
              <a:spcAft>
                <a:spcPts val="0"/>
              </a:spcAft>
              <a:buSzPts val="2100"/>
              <a:buNone/>
              <a:defRPr sz="2100"/>
            </a:lvl3pPr>
            <a:lvl4pPr lvl="3" algn="ctr">
              <a:lnSpc>
                <a:spcPct val="115000"/>
              </a:lnSpc>
              <a:spcBef>
                <a:spcPts val="0"/>
              </a:spcBef>
              <a:spcAft>
                <a:spcPts val="0"/>
              </a:spcAft>
              <a:buSzPts val="2100"/>
              <a:buNone/>
              <a:defRPr sz="2100"/>
            </a:lvl4pPr>
            <a:lvl5pPr lvl="4" algn="ctr">
              <a:lnSpc>
                <a:spcPct val="115000"/>
              </a:lnSpc>
              <a:spcBef>
                <a:spcPts val="0"/>
              </a:spcBef>
              <a:spcAft>
                <a:spcPts val="0"/>
              </a:spcAft>
              <a:buSzPts val="2100"/>
              <a:buNone/>
              <a:defRPr sz="2100"/>
            </a:lvl5pPr>
            <a:lvl6pPr lvl="5" algn="ctr">
              <a:lnSpc>
                <a:spcPct val="115000"/>
              </a:lnSpc>
              <a:spcBef>
                <a:spcPts val="0"/>
              </a:spcBef>
              <a:spcAft>
                <a:spcPts val="0"/>
              </a:spcAft>
              <a:buSzPts val="2100"/>
              <a:buNone/>
              <a:defRPr sz="2100"/>
            </a:lvl6pPr>
            <a:lvl7pPr lvl="6" algn="ctr">
              <a:lnSpc>
                <a:spcPct val="115000"/>
              </a:lnSpc>
              <a:spcBef>
                <a:spcPts val="0"/>
              </a:spcBef>
              <a:spcAft>
                <a:spcPts val="0"/>
              </a:spcAft>
              <a:buSzPts val="2100"/>
              <a:buNone/>
              <a:defRPr sz="2100"/>
            </a:lvl7pPr>
            <a:lvl8pPr lvl="7" algn="ctr">
              <a:lnSpc>
                <a:spcPct val="115000"/>
              </a:lnSpc>
              <a:spcBef>
                <a:spcPts val="0"/>
              </a:spcBef>
              <a:spcAft>
                <a:spcPts val="0"/>
              </a:spcAft>
              <a:buSzPts val="2100"/>
              <a:buNone/>
              <a:defRPr sz="2100"/>
            </a:lvl8pPr>
            <a:lvl9pPr lvl="8" algn="ctr">
              <a:lnSpc>
                <a:spcPct val="115000"/>
              </a:lnSpc>
              <a:spcBef>
                <a:spcPts val="0"/>
              </a:spcBef>
              <a:spcAft>
                <a:spcPts val="0"/>
              </a:spcAft>
              <a:buSzPts val="2100"/>
              <a:buNone/>
              <a:defRPr sz="2100"/>
            </a:lvl9pPr>
          </a:lstStyle>
          <a:p/>
        </p:txBody>
      </p:sp>
      <p:sp>
        <p:nvSpPr>
          <p:cNvPr id="1469" name="Google Shape;1469;g39c1a85cac3_0_376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470" name="Shape 1470"/>
        <p:cNvGrpSpPr/>
        <p:nvPr/>
      </p:nvGrpSpPr>
      <p:grpSpPr>
        <a:xfrm>
          <a:off x="0" y="0"/>
          <a:ext cx="0" cy="0"/>
          <a:chOff x="0" y="0"/>
          <a:chExt cx="0" cy="0"/>
        </a:xfrm>
      </p:grpSpPr>
      <p:sp>
        <p:nvSpPr>
          <p:cNvPr id="1471" name="Google Shape;1471;g39c1a85cac3_0_377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15000"/>
              </a:lnSpc>
              <a:spcBef>
                <a:spcPts val="0"/>
              </a:spcBef>
              <a:spcAft>
                <a:spcPts val="0"/>
              </a:spcAft>
              <a:buSzPts val="1000"/>
              <a:buNone/>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472" name="Shape 1472"/>
        <p:cNvGrpSpPr/>
        <p:nvPr/>
      </p:nvGrpSpPr>
      <p:grpSpPr>
        <a:xfrm>
          <a:off x="0" y="0"/>
          <a:ext cx="0" cy="0"/>
          <a:chOff x="0" y="0"/>
          <a:chExt cx="0" cy="0"/>
        </a:xfrm>
      </p:grpSpPr>
      <p:sp>
        <p:nvSpPr>
          <p:cNvPr id="1473" name="Google Shape;1473;g39c1a85cac3_0_3775"/>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12000"/>
              <a:buChar char="●"/>
              <a:defRPr sz="12000"/>
            </a:lvl1pPr>
            <a:lvl2pPr lvl="1" algn="ctr">
              <a:lnSpc>
                <a:spcPct val="115000"/>
              </a:lnSpc>
              <a:spcBef>
                <a:spcPts val="0"/>
              </a:spcBef>
              <a:spcAft>
                <a:spcPts val="0"/>
              </a:spcAft>
              <a:buSzPts val="12000"/>
              <a:buChar char="○"/>
              <a:defRPr sz="12000"/>
            </a:lvl2pPr>
            <a:lvl3pPr lvl="2" algn="ctr">
              <a:lnSpc>
                <a:spcPct val="115000"/>
              </a:lnSpc>
              <a:spcBef>
                <a:spcPts val="0"/>
              </a:spcBef>
              <a:spcAft>
                <a:spcPts val="0"/>
              </a:spcAft>
              <a:buSzPts val="12000"/>
              <a:buChar char="■"/>
              <a:defRPr sz="12000"/>
            </a:lvl3pPr>
            <a:lvl4pPr lvl="3" algn="ctr">
              <a:lnSpc>
                <a:spcPct val="115000"/>
              </a:lnSpc>
              <a:spcBef>
                <a:spcPts val="0"/>
              </a:spcBef>
              <a:spcAft>
                <a:spcPts val="0"/>
              </a:spcAft>
              <a:buSzPts val="12000"/>
              <a:buChar char="●"/>
              <a:defRPr sz="12000"/>
            </a:lvl4pPr>
            <a:lvl5pPr lvl="4" algn="ctr">
              <a:lnSpc>
                <a:spcPct val="115000"/>
              </a:lnSpc>
              <a:spcBef>
                <a:spcPts val="0"/>
              </a:spcBef>
              <a:spcAft>
                <a:spcPts val="0"/>
              </a:spcAft>
              <a:buSzPts val="12000"/>
              <a:buChar char="○"/>
              <a:defRPr sz="12000"/>
            </a:lvl5pPr>
            <a:lvl6pPr lvl="5" algn="ctr">
              <a:lnSpc>
                <a:spcPct val="115000"/>
              </a:lnSpc>
              <a:spcBef>
                <a:spcPts val="0"/>
              </a:spcBef>
              <a:spcAft>
                <a:spcPts val="0"/>
              </a:spcAft>
              <a:buSzPts val="12000"/>
              <a:buChar char="■"/>
              <a:defRPr sz="12000"/>
            </a:lvl6pPr>
            <a:lvl7pPr lvl="6" algn="ctr">
              <a:lnSpc>
                <a:spcPct val="115000"/>
              </a:lnSpc>
              <a:spcBef>
                <a:spcPts val="0"/>
              </a:spcBef>
              <a:spcAft>
                <a:spcPts val="0"/>
              </a:spcAft>
              <a:buSzPts val="12000"/>
              <a:buChar char="●"/>
              <a:defRPr sz="12000"/>
            </a:lvl7pPr>
            <a:lvl8pPr lvl="7" algn="ctr">
              <a:lnSpc>
                <a:spcPct val="115000"/>
              </a:lnSpc>
              <a:spcBef>
                <a:spcPts val="0"/>
              </a:spcBef>
              <a:spcAft>
                <a:spcPts val="0"/>
              </a:spcAft>
              <a:buSzPts val="12000"/>
              <a:buChar char="○"/>
              <a:defRPr sz="12000"/>
            </a:lvl8pPr>
            <a:lvl9pPr lvl="8" algn="ctr">
              <a:lnSpc>
                <a:spcPct val="115000"/>
              </a:lnSpc>
              <a:spcBef>
                <a:spcPts val="0"/>
              </a:spcBef>
              <a:spcAft>
                <a:spcPts val="0"/>
              </a:spcAft>
              <a:buSzPts val="12000"/>
              <a:buChar char="■"/>
              <a:defRPr sz="12000"/>
            </a:lvl9pPr>
          </a:lstStyle>
          <a:p/>
        </p:txBody>
      </p:sp>
      <p:sp>
        <p:nvSpPr>
          <p:cNvPr id="1474" name="Google Shape;1474;g39c1a85cac3_0_377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292100" lvl="0" marL="457200" algn="ctr">
              <a:lnSpc>
                <a:spcPct val="115000"/>
              </a:lnSpc>
              <a:spcBef>
                <a:spcPts val="0"/>
              </a:spcBef>
              <a:spcAft>
                <a:spcPts val="0"/>
              </a:spcAft>
              <a:buSzPts val="1000"/>
              <a:buChar char="●"/>
              <a:defRPr/>
            </a:lvl1pPr>
            <a:lvl2pPr indent="-292100" lvl="1" marL="914400" algn="ctr">
              <a:lnSpc>
                <a:spcPct val="115000"/>
              </a:lnSpc>
              <a:spcBef>
                <a:spcPts val="0"/>
              </a:spcBef>
              <a:spcAft>
                <a:spcPts val="0"/>
              </a:spcAft>
              <a:buSzPts val="1000"/>
              <a:buChar char="○"/>
              <a:defRPr/>
            </a:lvl2pPr>
            <a:lvl3pPr indent="-292100" lvl="2" marL="1371600" algn="ctr">
              <a:lnSpc>
                <a:spcPct val="115000"/>
              </a:lnSpc>
              <a:spcBef>
                <a:spcPts val="0"/>
              </a:spcBef>
              <a:spcAft>
                <a:spcPts val="0"/>
              </a:spcAft>
              <a:buSzPts val="1000"/>
              <a:buChar char="■"/>
              <a:defRPr/>
            </a:lvl3pPr>
            <a:lvl4pPr indent="-292100" lvl="3" marL="1828800" algn="ctr">
              <a:lnSpc>
                <a:spcPct val="115000"/>
              </a:lnSpc>
              <a:spcBef>
                <a:spcPts val="0"/>
              </a:spcBef>
              <a:spcAft>
                <a:spcPts val="0"/>
              </a:spcAft>
              <a:buSzPts val="1000"/>
              <a:buChar char="●"/>
              <a:defRPr/>
            </a:lvl4pPr>
            <a:lvl5pPr indent="-292100" lvl="4" marL="2286000" algn="ctr">
              <a:lnSpc>
                <a:spcPct val="115000"/>
              </a:lnSpc>
              <a:spcBef>
                <a:spcPts val="0"/>
              </a:spcBef>
              <a:spcAft>
                <a:spcPts val="0"/>
              </a:spcAft>
              <a:buSzPts val="1000"/>
              <a:buChar char="○"/>
              <a:defRPr/>
            </a:lvl5pPr>
            <a:lvl6pPr indent="-292100" lvl="5" marL="2743200" algn="ctr">
              <a:lnSpc>
                <a:spcPct val="115000"/>
              </a:lnSpc>
              <a:spcBef>
                <a:spcPts val="0"/>
              </a:spcBef>
              <a:spcAft>
                <a:spcPts val="0"/>
              </a:spcAft>
              <a:buSzPts val="1000"/>
              <a:buChar char="■"/>
              <a:defRPr/>
            </a:lvl6pPr>
            <a:lvl7pPr indent="-292100" lvl="6" marL="3200400" algn="ctr">
              <a:lnSpc>
                <a:spcPct val="115000"/>
              </a:lnSpc>
              <a:spcBef>
                <a:spcPts val="0"/>
              </a:spcBef>
              <a:spcAft>
                <a:spcPts val="0"/>
              </a:spcAft>
              <a:buSzPts val="1000"/>
              <a:buChar char="●"/>
              <a:defRPr/>
            </a:lvl7pPr>
            <a:lvl8pPr indent="-292100" lvl="7" marL="3657600" algn="ctr">
              <a:lnSpc>
                <a:spcPct val="115000"/>
              </a:lnSpc>
              <a:spcBef>
                <a:spcPts val="0"/>
              </a:spcBef>
              <a:spcAft>
                <a:spcPts val="0"/>
              </a:spcAft>
              <a:buSzPts val="1000"/>
              <a:buChar char="○"/>
              <a:defRPr/>
            </a:lvl8pPr>
            <a:lvl9pPr indent="-292100" lvl="8" marL="4114800" algn="ctr">
              <a:lnSpc>
                <a:spcPct val="115000"/>
              </a:lnSpc>
              <a:spcBef>
                <a:spcPts val="0"/>
              </a:spcBef>
              <a:spcAft>
                <a:spcPts val="0"/>
              </a:spcAft>
              <a:buSzPts val="1000"/>
              <a:buChar char="■"/>
              <a:defRPr/>
            </a:lvl9pPr>
          </a:lstStyle>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475" name="Shape 1475"/>
        <p:cNvGrpSpPr/>
        <p:nvPr/>
      </p:nvGrpSpPr>
      <p:grpSpPr>
        <a:xfrm>
          <a:off x="0" y="0"/>
          <a:ext cx="0" cy="0"/>
          <a:chOff x="0" y="0"/>
          <a:chExt cx="0" cy="0"/>
        </a:xfrm>
      </p:grpSpPr>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1476" name="Shape 1476"/>
        <p:cNvGrpSpPr/>
        <p:nvPr/>
      </p:nvGrpSpPr>
      <p:grpSpPr>
        <a:xfrm>
          <a:off x="0" y="0"/>
          <a:ext cx="0" cy="0"/>
          <a:chOff x="0" y="0"/>
          <a:chExt cx="0" cy="0"/>
        </a:xfrm>
      </p:grpSpPr>
      <p:sp>
        <p:nvSpPr>
          <p:cNvPr id="1477" name="Google Shape;1477;g39c1a85cac3_0_3779"/>
          <p:cNvSpPr txBox="1"/>
          <p:nvPr>
            <p:ph type="title"/>
          </p:nvPr>
        </p:nvSpPr>
        <p:spPr>
          <a:xfrm>
            <a:off x="677325" y="1832775"/>
            <a:ext cx="3217200" cy="1484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4200"/>
              <a:buNone/>
              <a:defRPr sz="42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478" name="Google Shape;1478;g39c1a85cac3_0_3779"/>
          <p:cNvSpPr txBox="1"/>
          <p:nvPr>
            <p:ph idx="1" type="subTitle"/>
          </p:nvPr>
        </p:nvSpPr>
        <p:spPr>
          <a:xfrm>
            <a:off x="4406650" y="39375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479" name="Google Shape;1479;g39c1a85cac3_0_3779"/>
          <p:cNvSpPr txBox="1"/>
          <p:nvPr>
            <p:ph idx="2" type="subTitle"/>
          </p:nvPr>
        </p:nvSpPr>
        <p:spPr>
          <a:xfrm>
            <a:off x="4406650" y="115170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480" name="Google Shape;1480;g39c1a85cac3_0_3779"/>
          <p:cNvSpPr txBox="1"/>
          <p:nvPr>
            <p:ph idx="3" type="subTitle"/>
          </p:nvPr>
        </p:nvSpPr>
        <p:spPr>
          <a:xfrm>
            <a:off x="4406650" y="342557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481" name="Google Shape;1481;g39c1a85cac3_0_3779"/>
          <p:cNvSpPr txBox="1"/>
          <p:nvPr>
            <p:ph idx="4" type="subTitle"/>
          </p:nvPr>
        </p:nvSpPr>
        <p:spPr>
          <a:xfrm>
            <a:off x="4406650" y="190966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482" name="Google Shape;1482;g39c1a85cac3_0_3779"/>
          <p:cNvSpPr txBox="1"/>
          <p:nvPr>
            <p:ph idx="5" type="subTitle"/>
          </p:nvPr>
        </p:nvSpPr>
        <p:spPr>
          <a:xfrm>
            <a:off x="4406650" y="418352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483" name="Google Shape;1483;g39c1a85cac3_0_3779"/>
          <p:cNvSpPr txBox="1"/>
          <p:nvPr>
            <p:ph idx="6" type="subTitle"/>
          </p:nvPr>
        </p:nvSpPr>
        <p:spPr>
          <a:xfrm>
            <a:off x="4406650" y="266761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1484" name="Shape 1484"/>
        <p:cNvGrpSpPr/>
        <p:nvPr/>
      </p:nvGrpSpPr>
      <p:grpSpPr>
        <a:xfrm>
          <a:off x="0" y="0"/>
          <a:ext cx="0" cy="0"/>
          <a:chOff x="0" y="0"/>
          <a:chExt cx="0" cy="0"/>
        </a:xfrm>
      </p:grpSpPr>
      <p:sp>
        <p:nvSpPr>
          <p:cNvPr id="1485" name="Google Shape;1485;g39c1a85cac3_0_378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486" name="Google Shape;1486;g39c1a85cac3_0_3787"/>
          <p:cNvSpPr txBox="1"/>
          <p:nvPr>
            <p:ph idx="1" type="body"/>
          </p:nvPr>
        </p:nvSpPr>
        <p:spPr>
          <a:xfrm>
            <a:off x="311700" y="1152475"/>
            <a:ext cx="4473900" cy="341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1487" name="Google Shape;1487;g39c1a85cac3_0_3787"/>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CUSTOM">
    <p:spTree>
      <p:nvGrpSpPr>
        <p:cNvPr id="183" name="Shape 183"/>
        <p:cNvGrpSpPr/>
        <p:nvPr/>
      </p:nvGrpSpPr>
      <p:grpSpPr>
        <a:xfrm>
          <a:off x="0" y="0"/>
          <a:ext cx="0" cy="0"/>
          <a:chOff x="0" y="0"/>
          <a:chExt cx="0" cy="0"/>
        </a:xfrm>
      </p:grpSpPr>
      <p:pic>
        <p:nvPicPr>
          <p:cNvPr id="184" name="Google Shape;184;p24"/>
          <p:cNvPicPr preferRelativeResize="0"/>
          <p:nvPr/>
        </p:nvPicPr>
        <p:blipFill rotWithShape="1">
          <a:blip r:embed="rId2">
            <a:alphaModFix/>
          </a:blip>
          <a:srcRect b="0" l="0" r="0" t="0"/>
          <a:stretch/>
        </p:blipFill>
        <p:spPr>
          <a:xfrm rot="10800000">
            <a:off x="7747525" y="-6725"/>
            <a:ext cx="1265400" cy="1293000"/>
          </a:xfrm>
          <a:prstGeom prst="rect">
            <a:avLst/>
          </a:prstGeom>
          <a:noFill/>
          <a:ln>
            <a:noFill/>
          </a:ln>
        </p:spPr>
      </p:pic>
      <p:sp>
        <p:nvSpPr>
          <p:cNvPr id="185" name="Google Shape;185;p24"/>
          <p:cNvSpPr txBox="1"/>
          <p:nvPr>
            <p:ph idx="1" type="body"/>
          </p:nvPr>
        </p:nvSpPr>
        <p:spPr>
          <a:xfrm>
            <a:off x="134175" y="2591900"/>
            <a:ext cx="12594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86" name="Google Shape;186;p24"/>
          <p:cNvSpPr txBox="1"/>
          <p:nvPr>
            <p:ph idx="2" type="body"/>
          </p:nvPr>
        </p:nvSpPr>
        <p:spPr>
          <a:xfrm>
            <a:off x="1401350"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800"/>
              </a:spcBef>
              <a:spcAft>
                <a:spcPts val="0"/>
              </a:spcAft>
              <a:buClr>
                <a:schemeClr val="lt1"/>
              </a:buClr>
              <a:buSzPts val="1000"/>
              <a:buFont typeface="Instrument Sans"/>
              <a:buChar char="■"/>
              <a:defRPr/>
            </a:lvl3pPr>
            <a:lvl4pPr indent="-292100" lvl="3" marL="1828800" algn="l">
              <a:lnSpc>
                <a:spcPct val="115000"/>
              </a:lnSpc>
              <a:spcBef>
                <a:spcPts val="800"/>
              </a:spcBef>
              <a:spcAft>
                <a:spcPts val="0"/>
              </a:spcAft>
              <a:buClr>
                <a:schemeClr val="lt1"/>
              </a:buClr>
              <a:buSzPts val="1000"/>
              <a:buFont typeface="Instrument Sans"/>
              <a:buChar char="●"/>
              <a:defRPr/>
            </a:lvl4pPr>
            <a:lvl5pPr indent="-292100" lvl="4" marL="2286000" algn="l">
              <a:lnSpc>
                <a:spcPct val="115000"/>
              </a:lnSpc>
              <a:spcBef>
                <a:spcPts val="800"/>
              </a:spcBef>
              <a:spcAft>
                <a:spcPts val="0"/>
              </a:spcAft>
              <a:buClr>
                <a:schemeClr val="lt1"/>
              </a:buClr>
              <a:buSzPts val="1000"/>
              <a:buFont typeface="Instrument Sans"/>
              <a:buChar char="○"/>
              <a:defRPr/>
            </a:lvl5pPr>
            <a:lvl6pPr indent="-292100" lvl="5" marL="2743200" algn="l">
              <a:lnSpc>
                <a:spcPct val="115000"/>
              </a:lnSpc>
              <a:spcBef>
                <a:spcPts val="800"/>
              </a:spcBef>
              <a:spcAft>
                <a:spcPts val="0"/>
              </a:spcAft>
              <a:buClr>
                <a:schemeClr val="lt1"/>
              </a:buClr>
              <a:buSzPts val="1000"/>
              <a:buFont typeface="Instrument Sans"/>
              <a:buChar char="■"/>
              <a:defRPr/>
            </a:lvl6pPr>
            <a:lvl7pPr indent="-292100" lvl="6" marL="3200400" algn="l">
              <a:lnSpc>
                <a:spcPct val="115000"/>
              </a:lnSpc>
              <a:spcBef>
                <a:spcPts val="800"/>
              </a:spcBef>
              <a:spcAft>
                <a:spcPts val="0"/>
              </a:spcAft>
              <a:buClr>
                <a:schemeClr val="lt1"/>
              </a:buClr>
              <a:buSzPts val="1000"/>
              <a:buFont typeface="Instrument Sans"/>
              <a:buChar char="●"/>
              <a:defRPr/>
            </a:lvl7pPr>
            <a:lvl8pPr indent="-292100" lvl="7" marL="3657600" algn="l">
              <a:lnSpc>
                <a:spcPct val="115000"/>
              </a:lnSpc>
              <a:spcBef>
                <a:spcPts val="800"/>
              </a:spcBef>
              <a:spcAft>
                <a:spcPts val="0"/>
              </a:spcAft>
              <a:buClr>
                <a:schemeClr val="lt1"/>
              </a:buClr>
              <a:buSzPts val="1000"/>
              <a:buFont typeface="Instrument Sans"/>
              <a:buChar char="○"/>
              <a:defRPr/>
            </a:lvl8pPr>
            <a:lvl9pPr indent="-292100" lvl="8" marL="4114800" algn="l">
              <a:lnSpc>
                <a:spcPct val="115000"/>
              </a:lnSpc>
              <a:spcBef>
                <a:spcPts val="800"/>
              </a:spcBef>
              <a:spcAft>
                <a:spcPts val="800"/>
              </a:spcAft>
              <a:buClr>
                <a:schemeClr val="lt1"/>
              </a:buClr>
              <a:buSzPts val="1000"/>
              <a:buFont typeface="Instrument Sans"/>
              <a:buChar char="■"/>
              <a:defRPr/>
            </a:lvl9pPr>
          </a:lstStyle>
          <a:p/>
        </p:txBody>
      </p:sp>
      <p:sp>
        <p:nvSpPr>
          <p:cNvPr id="187" name="Google Shape;187;p24"/>
          <p:cNvSpPr txBox="1"/>
          <p:nvPr>
            <p:ph idx="3" type="body"/>
          </p:nvPr>
        </p:nvSpPr>
        <p:spPr>
          <a:xfrm>
            <a:off x="2664024" y="2585275"/>
            <a:ext cx="12564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88" name="Google Shape;188;p24"/>
          <p:cNvSpPr txBox="1"/>
          <p:nvPr>
            <p:ph idx="4" type="body"/>
          </p:nvPr>
        </p:nvSpPr>
        <p:spPr>
          <a:xfrm>
            <a:off x="3942325"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89" name="Google Shape;189;p24"/>
          <p:cNvSpPr txBox="1"/>
          <p:nvPr>
            <p:ph idx="5" type="body"/>
          </p:nvPr>
        </p:nvSpPr>
        <p:spPr>
          <a:xfrm>
            <a:off x="5215125" y="2585275"/>
            <a:ext cx="12642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90" name="Google Shape;190;p24"/>
          <p:cNvSpPr txBox="1"/>
          <p:nvPr>
            <p:ph idx="6" type="body"/>
          </p:nvPr>
        </p:nvSpPr>
        <p:spPr>
          <a:xfrm>
            <a:off x="6484050"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91" name="Google Shape;191;p24"/>
          <p:cNvSpPr/>
          <p:nvPr>
            <p:ph idx="7" type="pic"/>
          </p:nvPr>
        </p:nvSpPr>
        <p:spPr>
          <a:xfrm>
            <a:off x="1405975" y="2584850"/>
            <a:ext cx="1259400" cy="1270500"/>
          </a:xfrm>
          <a:prstGeom prst="rect">
            <a:avLst/>
          </a:prstGeom>
          <a:noFill/>
          <a:ln>
            <a:noFill/>
          </a:ln>
        </p:spPr>
      </p:sp>
      <p:sp>
        <p:nvSpPr>
          <p:cNvPr id="192" name="Google Shape;192;p24"/>
          <p:cNvSpPr/>
          <p:nvPr>
            <p:ph idx="8" type="pic"/>
          </p:nvPr>
        </p:nvSpPr>
        <p:spPr>
          <a:xfrm>
            <a:off x="2672775" y="1298150"/>
            <a:ext cx="1264200" cy="1275600"/>
          </a:xfrm>
          <a:prstGeom prst="rect">
            <a:avLst/>
          </a:prstGeom>
          <a:noFill/>
          <a:ln>
            <a:noFill/>
          </a:ln>
        </p:spPr>
      </p:sp>
      <p:sp>
        <p:nvSpPr>
          <p:cNvPr id="193" name="Google Shape;193;p24"/>
          <p:cNvSpPr/>
          <p:nvPr>
            <p:ph idx="9" type="pic"/>
          </p:nvPr>
        </p:nvSpPr>
        <p:spPr>
          <a:xfrm>
            <a:off x="134175" y="1297300"/>
            <a:ext cx="1256700" cy="1275300"/>
          </a:xfrm>
          <a:prstGeom prst="rect">
            <a:avLst/>
          </a:prstGeom>
          <a:noFill/>
          <a:ln>
            <a:noFill/>
          </a:ln>
        </p:spPr>
      </p:sp>
      <p:sp>
        <p:nvSpPr>
          <p:cNvPr id="194" name="Google Shape;194;p24"/>
          <p:cNvSpPr/>
          <p:nvPr>
            <p:ph idx="13" type="pic"/>
          </p:nvPr>
        </p:nvSpPr>
        <p:spPr>
          <a:xfrm>
            <a:off x="3944650" y="2583775"/>
            <a:ext cx="1261200" cy="1270800"/>
          </a:xfrm>
          <a:prstGeom prst="rect">
            <a:avLst/>
          </a:prstGeom>
          <a:noFill/>
          <a:ln>
            <a:noFill/>
          </a:ln>
        </p:spPr>
      </p:sp>
      <p:sp>
        <p:nvSpPr>
          <p:cNvPr id="195" name="Google Shape;195;p24"/>
          <p:cNvSpPr/>
          <p:nvPr>
            <p:ph idx="14" type="pic"/>
          </p:nvPr>
        </p:nvSpPr>
        <p:spPr>
          <a:xfrm>
            <a:off x="5218725" y="1297675"/>
            <a:ext cx="1256400" cy="1276200"/>
          </a:xfrm>
          <a:prstGeom prst="rect">
            <a:avLst/>
          </a:prstGeom>
          <a:noFill/>
          <a:ln>
            <a:noFill/>
          </a:ln>
        </p:spPr>
      </p:sp>
      <p:sp>
        <p:nvSpPr>
          <p:cNvPr id="196" name="Google Shape;196;p24"/>
          <p:cNvSpPr/>
          <p:nvPr>
            <p:ph idx="15" type="pic"/>
          </p:nvPr>
        </p:nvSpPr>
        <p:spPr>
          <a:xfrm>
            <a:off x="6488125" y="2584850"/>
            <a:ext cx="1259400" cy="1274100"/>
          </a:xfrm>
          <a:prstGeom prst="rect">
            <a:avLst/>
          </a:prstGeom>
          <a:noFill/>
          <a:ln>
            <a:noFill/>
          </a:ln>
        </p:spPr>
      </p:sp>
      <p:sp>
        <p:nvSpPr>
          <p:cNvPr id="197" name="Google Shape;197;p2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98" name="Google Shape;198;p24"/>
          <p:cNvSpPr txBox="1"/>
          <p:nvPr>
            <p:ph idx="16"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99" name="Google Shape;199;p24"/>
          <p:cNvSpPr txBox="1"/>
          <p:nvPr>
            <p:ph type="title"/>
          </p:nvPr>
        </p:nvSpPr>
        <p:spPr>
          <a:xfrm>
            <a:off x="133575" y="228600"/>
            <a:ext cx="6338400" cy="1056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cxnSp>
        <p:nvCxnSpPr>
          <p:cNvPr id="200" name="Google Shape;200;p24"/>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201" name="Google Shape;201;p24"/>
          <p:cNvCxnSpPr/>
          <p:nvPr/>
        </p:nvCxnSpPr>
        <p:spPr>
          <a:xfrm>
            <a:off x="9023250" y="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1488" name="Shape 1488"/>
        <p:cNvGrpSpPr/>
        <p:nvPr/>
      </p:nvGrpSpPr>
      <p:grpSpPr>
        <a:xfrm>
          <a:off x="0" y="0"/>
          <a:ext cx="0" cy="0"/>
          <a:chOff x="0" y="0"/>
          <a:chExt cx="0" cy="0"/>
        </a:xfrm>
      </p:grpSpPr>
      <p:sp>
        <p:nvSpPr>
          <p:cNvPr id="1489" name="Google Shape;1489;g39c1a85cac3_0_3791"/>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1490" name="Google Shape;1490;g39c1a85cac3_0_3791"/>
          <p:cNvSpPr txBox="1"/>
          <p:nvPr>
            <p:ph idx="1" type="body"/>
          </p:nvPr>
        </p:nvSpPr>
        <p:spPr>
          <a:xfrm>
            <a:off x="483150" y="2237788"/>
            <a:ext cx="36198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1491" name="Google Shape;1491;g39c1a85cac3_0_3791"/>
          <p:cNvSpPr txBox="1"/>
          <p:nvPr>
            <p:ph idx="2" type="body"/>
          </p:nvPr>
        </p:nvSpPr>
        <p:spPr>
          <a:xfrm>
            <a:off x="5048000" y="2237788"/>
            <a:ext cx="36198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1492" name="Google Shape;1492;g39c1a85cac3_0_3791"/>
          <p:cNvSpPr txBox="1"/>
          <p:nvPr>
            <p:ph idx="3" type="subTitle"/>
          </p:nvPr>
        </p:nvSpPr>
        <p:spPr>
          <a:xfrm>
            <a:off x="483150" y="1336161"/>
            <a:ext cx="36198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493" name="Google Shape;1493;g39c1a85cac3_0_3791"/>
          <p:cNvSpPr txBox="1"/>
          <p:nvPr>
            <p:ph idx="4" type="subTitle"/>
          </p:nvPr>
        </p:nvSpPr>
        <p:spPr>
          <a:xfrm>
            <a:off x="5048000" y="1336161"/>
            <a:ext cx="36198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1494" name="Shape 1494"/>
        <p:cNvGrpSpPr/>
        <p:nvPr/>
      </p:nvGrpSpPr>
      <p:grpSpPr>
        <a:xfrm>
          <a:off x="0" y="0"/>
          <a:ext cx="0" cy="0"/>
          <a:chOff x="0" y="0"/>
          <a:chExt cx="0" cy="0"/>
        </a:xfrm>
      </p:grpSpPr>
      <p:sp>
        <p:nvSpPr>
          <p:cNvPr id="1495" name="Google Shape;1495;g39c1a85cac3_0_3797"/>
          <p:cNvSpPr txBox="1"/>
          <p:nvPr>
            <p:ph idx="1" type="body"/>
          </p:nvPr>
        </p:nvSpPr>
        <p:spPr>
          <a:xfrm>
            <a:off x="48317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1496" name="Google Shape;1496;g39c1a85cac3_0_3797"/>
          <p:cNvSpPr txBox="1"/>
          <p:nvPr>
            <p:ph idx="2" type="body"/>
          </p:nvPr>
        </p:nvSpPr>
        <p:spPr>
          <a:xfrm>
            <a:off x="334772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1497" name="Google Shape;1497;g39c1a85cac3_0_3797"/>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1498" name="Google Shape;1498;g39c1a85cac3_0_3797"/>
          <p:cNvSpPr txBox="1"/>
          <p:nvPr>
            <p:ph idx="3" type="subTitle"/>
          </p:nvPr>
        </p:nvSpPr>
        <p:spPr>
          <a:xfrm>
            <a:off x="4831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499" name="Google Shape;1499;g39c1a85cac3_0_3797"/>
          <p:cNvSpPr txBox="1"/>
          <p:nvPr>
            <p:ph idx="4" type="subTitle"/>
          </p:nvPr>
        </p:nvSpPr>
        <p:spPr>
          <a:xfrm>
            <a:off x="334772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500" name="Google Shape;1500;g39c1a85cac3_0_3797"/>
          <p:cNvSpPr txBox="1"/>
          <p:nvPr>
            <p:ph idx="5" type="subTitle"/>
          </p:nvPr>
        </p:nvSpPr>
        <p:spPr>
          <a:xfrm>
            <a:off x="62122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501" name="Google Shape;1501;g39c1a85cac3_0_3797"/>
          <p:cNvSpPr txBox="1"/>
          <p:nvPr>
            <p:ph idx="6" type="body"/>
          </p:nvPr>
        </p:nvSpPr>
        <p:spPr>
          <a:xfrm>
            <a:off x="621227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1502" name="Shape 1502"/>
        <p:cNvGrpSpPr/>
        <p:nvPr/>
      </p:nvGrpSpPr>
      <p:grpSpPr>
        <a:xfrm>
          <a:off x="0" y="0"/>
          <a:ext cx="0" cy="0"/>
          <a:chOff x="0" y="0"/>
          <a:chExt cx="0" cy="0"/>
        </a:xfrm>
      </p:grpSpPr>
      <p:sp>
        <p:nvSpPr>
          <p:cNvPr id="1503" name="Google Shape;1503;g39c1a85cac3_0_3805"/>
          <p:cNvSpPr txBox="1"/>
          <p:nvPr>
            <p:ph idx="1" type="body"/>
          </p:nvPr>
        </p:nvSpPr>
        <p:spPr>
          <a:xfrm>
            <a:off x="366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1504" name="Google Shape;1504;g39c1a85cac3_0_3805"/>
          <p:cNvSpPr txBox="1"/>
          <p:nvPr>
            <p:ph idx="2" type="body"/>
          </p:nvPr>
        </p:nvSpPr>
        <p:spPr>
          <a:xfrm>
            <a:off x="4938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1505" name="Google Shape;1505;g39c1a85cac3_0_3805"/>
          <p:cNvSpPr txBox="1"/>
          <p:nvPr>
            <p:ph idx="3" type="body"/>
          </p:nvPr>
        </p:nvSpPr>
        <p:spPr>
          <a:xfrm>
            <a:off x="366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1506" name="Google Shape;1506;g39c1a85cac3_0_3805"/>
          <p:cNvSpPr txBox="1"/>
          <p:nvPr>
            <p:ph idx="4" type="body"/>
          </p:nvPr>
        </p:nvSpPr>
        <p:spPr>
          <a:xfrm>
            <a:off x="4938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1507" name="Google Shape;1507;g39c1a85cac3_0_3805"/>
          <p:cNvSpPr txBox="1"/>
          <p:nvPr>
            <p:ph type="title"/>
          </p:nvPr>
        </p:nvSpPr>
        <p:spPr>
          <a:xfrm>
            <a:off x="366750"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1508" name="Google Shape;1508;g39c1a85cac3_0_3805"/>
          <p:cNvSpPr txBox="1"/>
          <p:nvPr>
            <p:ph idx="5" type="subTitle"/>
          </p:nvPr>
        </p:nvSpPr>
        <p:spPr>
          <a:xfrm>
            <a:off x="366763" y="1277907"/>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509" name="Google Shape;1509;g39c1a85cac3_0_3805"/>
          <p:cNvSpPr txBox="1"/>
          <p:nvPr>
            <p:ph idx="6" type="subTitle"/>
          </p:nvPr>
        </p:nvSpPr>
        <p:spPr>
          <a:xfrm>
            <a:off x="4938738" y="1277907"/>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510" name="Google Shape;1510;g39c1a85cac3_0_3805"/>
          <p:cNvSpPr txBox="1"/>
          <p:nvPr>
            <p:ph idx="7" type="subTitle"/>
          </p:nvPr>
        </p:nvSpPr>
        <p:spPr>
          <a:xfrm>
            <a:off x="4938761" y="3167363"/>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1511" name="Google Shape;1511;g39c1a85cac3_0_3805"/>
          <p:cNvSpPr txBox="1"/>
          <p:nvPr>
            <p:ph idx="8" type="subTitle"/>
          </p:nvPr>
        </p:nvSpPr>
        <p:spPr>
          <a:xfrm>
            <a:off x="366750" y="3167363"/>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1512" name="Shape 1512"/>
        <p:cNvGrpSpPr/>
        <p:nvPr/>
      </p:nvGrpSpPr>
      <p:grpSpPr>
        <a:xfrm>
          <a:off x="0" y="0"/>
          <a:ext cx="0" cy="0"/>
          <a:chOff x="0" y="0"/>
          <a:chExt cx="0" cy="0"/>
        </a:xfrm>
      </p:grpSpPr>
      <p:sp>
        <p:nvSpPr>
          <p:cNvPr id="1513" name="Google Shape;1513;g39c1a85cac3_0_38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514" name="Google Shape;1514;g39c1a85cac3_0_3815"/>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1515" name="Shape 1515"/>
        <p:cNvGrpSpPr/>
        <p:nvPr/>
      </p:nvGrpSpPr>
      <p:grpSpPr>
        <a:xfrm>
          <a:off x="0" y="0"/>
          <a:ext cx="0" cy="0"/>
          <a:chOff x="0" y="0"/>
          <a:chExt cx="0" cy="0"/>
        </a:xfrm>
      </p:grpSpPr>
      <p:sp>
        <p:nvSpPr>
          <p:cNvPr id="1516" name="Google Shape;1516;g39c1a85cac3_0_3818"/>
          <p:cNvSpPr txBox="1"/>
          <p:nvPr>
            <p:ph idx="1" type="body"/>
          </p:nvPr>
        </p:nvSpPr>
        <p:spPr>
          <a:xfrm>
            <a:off x="311700"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1517" name="Google Shape;1517;g39c1a85cac3_0_3818"/>
          <p:cNvSpPr/>
          <p:nvPr>
            <p:ph idx="2" type="pic"/>
          </p:nvPr>
        </p:nvSpPr>
        <p:spPr>
          <a:xfrm>
            <a:off x="4804825" y="1133300"/>
            <a:ext cx="4027500" cy="2392800"/>
          </a:xfrm>
          <a:prstGeom prst="rect">
            <a:avLst/>
          </a:prstGeom>
          <a:noFill/>
          <a:ln>
            <a:noFill/>
          </a:ln>
        </p:spPr>
      </p:sp>
      <p:sp>
        <p:nvSpPr>
          <p:cNvPr id="1518" name="Google Shape;1518;g39c1a85cac3_0_3818"/>
          <p:cNvSpPr/>
          <p:nvPr>
            <p:ph idx="3" type="pic"/>
          </p:nvPr>
        </p:nvSpPr>
        <p:spPr>
          <a:xfrm>
            <a:off x="311725" y="1133300"/>
            <a:ext cx="4027500" cy="2392800"/>
          </a:xfrm>
          <a:prstGeom prst="rect">
            <a:avLst/>
          </a:prstGeom>
          <a:noFill/>
          <a:ln>
            <a:noFill/>
          </a:ln>
        </p:spPr>
      </p:sp>
      <p:sp>
        <p:nvSpPr>
          <p:cNvPr id="1519" name="Google Shape;1519;g39c1a85cac3_0_3818"/>
          <p:cNvSpPr txBox="1"/>
          <p:nvPr>
            <p:ph idx="4" type="body"/>
          </p:nvPr>
        </p:nvSpPr>
        <p:spPr>
          <a:xfrm>
            <a:off x="4804825"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520" name="Google Shape;1520;g39c1a85cac3_0_38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521" name="Google Shape;1521;g39c1a85cac3_0_3818"/>
          <p:cNvSpPr txBox="1"/>
          <p:nvPr>
            <p:ph idx="5" type="subTitle"/>
          </p:nvPr>
        </p:nvSpPr>
        <p:spPr>
          <a:xfrm>
            <a:off x="3117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1522" name="Google Shape;1522;g39c1a85cac3_0_3818"/>
          <p:cNvSpPr txBox="1"/>
          <p:nvPr>
            <p:ph idx="6" type="subTitle"/>
          </p:nvPr>
        </p:nvSpPr>
        <p:spPr>
          <a:xfrm>
            <a:off x="48048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1523" name="Shape 1523"/>
        <p:cNvGrpSpPr/>
        <p:nvPr/>
      </p:nvGrpSpPr>
      <p:grpSpPr>
        <a:xfrm>
          <a:off x="0" y="0"/>
          <a:ext cx="0" cy="0"/>
          <a:chOff x="0" y="0"/>
          <a:chExt cx="0" cy="0"/>
        </a:xfrm>
      </p:grpSpPr>
      <p:sp>
        <p:nvSpPr>
          <p:cNvPr id="1524" name="Google Shape;1524;g39c1a85cac3_0_3826"/>
          <p:cNvSpPr txBox="1"/>
          <p:nvPr>
            <p:ph idx="1" type="body"/>
          </p:nvPr>
        </p:nvSpPr>
        <p:spPr>
          <a:xfrm>
            <a:off x="31170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1525" name="Google Shape;1525;g39c1a85cac3_0_3826"/>
          <p:cNvSpPr/>
          <p:nvPr>
            <p:ph idx="2" type="pic"/>
          </p:nvPr>
        </p:nvSpPr>
        <p:spPr>
          <a:xfrm>
            <a:off x="6205225" y="1128325"/>
            <a:ext cx="2627100" cy="2273100"/>
          </a:xfrm>
          <a:prstGeom prst="rect">
            <a:avLst/>
          </a:prstGeom>
          <a:noFill/>
          <a:ln>
            <a:noFill/>
          </a:ln>
        </p:spPr>
      </p:sp>
      <p:sp>
        <p:nvSpPr>
          <p:cNvPr id="1526" name="Google Shape;1526;g39c1a85cac3_0_3826"/>
          <p:cNvSpPr/>
          <p:nvPr>
            <p:ph idx="3" type="pic"/>
          </p:nvPr>
        </p:nvSpPr>
        <p:spPr>
          <a:xfrm>
            <a:off x="311725" y="1128325"/>
            <a:ext cx="2627100" cy="2273100"/>
          </a:xfrm>
          <a:prstGeom prst="rect">
            <a:avLst/>
          </a:prstGeom>
          <a:noFill/>
          <a:ln>
            <a:noFill/>
          </a:ln>
        </p:spPr>
      </p:sp>
      <p:sp>
        <p:nvSpPr>
          <p:cNvPr id="1527" name="Google Shape;1527;g39c1a85cac3_0_3826"/>
          <p:cNvSpPr txBox="1"/>
          <p:nvPr>
            <p:ph idx="4" type="body"/>
          </p:nvPr>
        </p:nvSpPr>
        <p:spPr>
          <a:xfrm>
            <a:off x="6205225"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528" name="Google Shape;1528;g39c1a85cac3_0_3826"/>
          <p:cNvSpPr/>
          <p:nvPr>
            <p:ph idx="5" type="pic"/>
          </p:nvPr>
        </p:nvSpPr>
        <p:spPr>
          <a:xfrm>
            <a:off x="3255250" y="1128325"/>
            <a:ext cx="2627100" cy="2273100"/>
          </a:xfrm>
          <a:prstGeom prst="rect">
            <a:avLst/>
          </a:prstGeom>
          <a:noFill/>
          <a:ln>
            <a:noFill/>
          </a:ln>
        </p:spPr>
      </p:sp>
      <p:sp>
        <p:nvSpPr>
          <p:cNvPr id="1529" name="Google Shape;1529;g39c1a85cac3_0_3826"/>
          <p:cNvSpPr txBox="1"/>
          <p:nvPr>
            <p:ph idx="6" type="body"/>
          </p:nvPr>
        </p:nvSpPr>
        <p:spPr>
          <a:xfrm>
            <a:off x="325525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530" name="Google Shape;1530;g39c1a85cac3_0_38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531" name="Google Shape;1531;g39c1a85cac3_0_3826"/>
          <p:cNvSpPr txBox="1"/>
          <p:nvPr>
            <p:ph idx="7" type="subTitle"/>
          </p:nvPr>
        </p:nvSpPr>
        <p:spPr>
          <a:xfrm>
            <a:off x="3117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1532" name="Google Shape;1532;g39c1a85cac3_0_3826"/>
          <p:cNvSpPr txBox="1"/>
          <p:nvPr>
            <p:ph idx="8" type="subTitle"/>
          </p:nvPr>
        </p:nvSpPr>
        <p:spPr>
          <a:xfrm>
            <a:off x="62052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1533" name="Google Shape;1533;g39c1a85cac3_0_3826"/>
          <p:cNvSpPr txBox="1"/>
          <p:nvPr>
            <p:ph idx="9" type="subTitle"/>
          </p:nvPr>
        </p:nvSpPr>
        <p:spPr>
          <a:xfrm>
            <a:off x="3255250"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1534" name="Shape 1534"/>
        <p:cNvGrpSpPr/>
        <p:nvPr/>
      </p:nvGrpSpPr>
      <p:grpSpPr>
        <a:xfrm>
          <a:off x="0" y="0"/>
          <a:ext cx="0" cy="0"/>
          <a:chOff x="0" y="0"/>
          <a:chExt cx="0" cy="0"/>
        </a:xfrm>
      </p:grpSpPr>
      <p:sp>
        <p:nvSpPr>
          <p:cNvPr id="1535" name="Google Shape;1535;g39c1a85cac3_0_3837"/>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1536" name="Shape 1536"/>
        <p:cNvGrpSpPr/>
        <p:nvPr/>
      </p:nvGrpSpPr>
      <p:grpSpPr>
        <a:xfrm>
          <a:off x="0" y="0"/>
          <a:ext cx="0" cy="0"/>
          <a:chOff x="0" y="0"/>
          <a:chExt cx="0" cy="0"/>
        </a:xfrm>
      </p:grpSpPr>
      <p:sp>
        <p:nvSpPr>
          <p:cNvPr id="1537" name="Google Shape;1537;g39c1a85cac3_0_3839"/>
          <p:cNvSpPr/>
          <p:nvPr>
            <p:ph idx="2" type="pic"/>
          </p:nvPr>
        </p:nvSpPr>
        <p:spPr>
          <a:xfrm>
            <a:off x="3389600" y="118913"/>
            <a:ext cx="1643700" cy="1535100"/>
          </a:xfrm>
          <a:prstGeom prst="rect">
            <a:avLst/>
          </a:prstGeom>
          <a:noFill/>
          <a:ln>
            <a:noFill/>
          </a:ln>
        </p:spPr>
      </p:sp>
      <p:sp>
        <p:nvSpPr>
          <p:cNvPr id="1538" name="Google Shape;1538;g39c1a85cac3_0_3839"/>
          <p:cNvSpPr/>
          <p:nvPr>
            <p:ph idx="3" type="pic"/>
          </p:nvPr>
        </p:nvSpPr>
        <p:spPr>
          <a:xfrm>
            <a:off x="5195935" y="118913"/>
            <a:ext cx="1643700" cy="1535100"/>
          </a:xfrm>
          <a:prstGeom prst="rect">
            <a:avLst/>
          </a:prstGeom>
          <a:noFill/>
          <a:ln>
            <a:noFill/>
          </a:ln>
        </p:spPr>
      </p:sp>
      <p:sp>
        <p:nvSpPr>
          <p:cNvPr id="1539" name="Google Shape;1539;g39c1a85cac3_0_3839"/>
          <p:cNvSpPr/>
          <p:nvPr>
            <p:ph idx="4" type="pic"/>
          </p:nvPr>
        </p:nvSpPr>
        <p:spPr>
          <a:xfrm>
            <a:off x="7002270" y="118913"/>
            <a:ext cx="1643700" cy="1535100"/>
          </a:xfrm>
          <a:prstGeom prst="rect">
            <a:avLst/>
          </a:prstGeom>
          <a:noFill/>
          <a:ln>
            <a:noFill/>
          </a:ln>
        </p:spPr>
      </p:sp>
      <p:sp>
        <p:nvSpPr>
          <p:cNvPr id="1540" name="Google Shape;1540;g39c1a85cac3_0_3839"/>
          <p:cNvSpPr/>
          <p:nvPr>
            <p:ph idx="5" type="pic"/>
          </p:nvPr>
        </p:nvSpPr>
        <p:spPr>
          <a:xfrm>
            <a:off x="3389588" y="1804212"/>
            <a:ext cx="1643700" cy="1535100"/>
          </a:xfrm>
          <a:prstGeom prst="rect">
            <a:avLst/>
          </a:prstGeom>
          <a:noFill/>
          <a:ln>
            <a:noFill/>
          </a:ln>
        </p:spPr>
      </p:sp>
      <p:sp>
        <p:nvSpPr>
          <p:cNvPr id="1541" name="Google Shape;1541;g39c1a85cac3_0_3839"/>
          <p:cNvSpPr/>
          <p:nvPr>
            <p:ph idx="6" type="pic"/>
          </p:nvPr>
        </p:nvSpPr>
        <p:spPr>
          <a:xfrm>
            <a:off x="5195922" y="1804212"/>
            <a:ext cx="1643700" cy="1535100"/>
          </a:xfrm>
          <a:prstGeom prst="rect">
            <a:avLst/>
          </a:prstGeom>
          <a:noFill/>
          <a:ln>
            <a:noFill/>
          </a:ln>
        </p:spPr>
      </p:sp>
      <p:sp>
        <p:nvSpPr>
          <p:cNvPr id="1542" name="Google Shape;1542;g39c1a85cac3_0_3839"/>
          <p:cNvSpPr/>
          <p:nvPr>
            <p:ph idx="7" type="pic"/>
          </p:nvPr>
        </p:nvSpPr>
        <p:spPr>
          <a:xfrm>
            <a:off x="7002257" y="1804212"/>
            <a:ext cx="1643700" cy="1535100"/>
          </a:xfrm>
          <a:prstGeom prst="rect">
            <a:avLst/>
          </a:prstGeom>
          <a:noFill/>
          <a:ln>
            <a:noFill/>
          </a:ln>
        </p:spPr>
      </p:sp>
      <p:sp>
        <p:nvSpPr>
          <p:cNvPr id="1543" name="Google Shape;1543;g39c1a85cac3_0_3839"/>
          <p:cNvSpPr txBox="1"/>
          <p:nvPr>
            <p:ph type="title"/>
          </p:nvPr>
        </p:nvSpPr>
        <p:spPr>
          <a:xfrm>
            <a:off x="351550" y="445025"/>
            <a:ext cx="2596800" cy="17064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544" name="Google Shape;1544;g39c1a85cac3_0_3839"/>
          <p:cNvSpPr/>
          <p:nvPr>
            <p:ph idx="8" type="pic"/>
          </p:nvPr>
        </p:nvSpPr>
        <p:spPr>
          <a:xfrm>
            <a:off x="3389588" y="3489487"/>
            <a:ext cx="1643700" cy="1535100"/>
          </a:xfrm>
          <a:prstGeom prst="rect">
            <a:avLst/>
          </a:prstGeom>
          <a:noFill/>
          <a:ln>
            <a:noFill/>
          </a:ln>
        </p:spPr>
      </p:sp>
      <p:sp>
        <p:nvSpPr>
          <p:cNvPr id="1545" name="Google Shape;1545;g39c1a85cac3_0_3839"/>
          <p:cNvSpPr/>
          <p:nvPr>
            <p:ph idx="9" type="pic"/>
          </p:nvPr>
        </p:nvSpPr>
        <p:spPr>
          <a:xfrm>
            <a:off x="5195922" y="3489487"/>
            <a:ext cx="1643700" cy="1535100"/>
          </a:xfrm>
          <a:prstGeom prst="rect">
            <a:avLst/>
          </a:prstGeom>
          <a:noFill/>
          <a:ln>
            <a:noFill/>
          </a:ln>
        </p:spPr>
      </p:sp>
      <p:sp>
        <p:nvSpPr>
          <p:cNvPr id="1546" name="Google Shape;1546;g39c1a85cac3_0_3839"/>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 Alt 1">
  <p:cSld name="CUSTOM_1">
    <p:spTree>
      <p:nvGrpSpPr>
        <p:cNvPr id="202" name="Shape 202"/>
        <p:cNvGrpSpPr/>
        <p:nvPr/>
      </p:nvGrpSpPr>
      <p:grpSpPr>
        <a:xfrm>
          <a:off x="0" y="0"/>
          <a:ext cx="0" cy="0"/>
          <a:chOff x="0" y="0"/>
          <a:chExt cx="0" cy="0"/>
        </a:xfrm>
      </p:grpSpPr>
      <p:sp>
        <p:nvSpPr>
          <p:cNvPr id="203" name="Google Shape;203;p25"/>
          <p:cNvSpPr txBox="1"/>
          <p:nvPr>
            <p:ph idx="1" type="body"/>
          </p:nvPr>
        </p:nvSpPr>
        <p:spPr>
          <a:xfrm>
            <a:off x="2673138" y="3158400"/>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04" name="Google Shape;204;p25"/>
          <p:cNvSpPr txBox="1"/>
          <p:nvPr>
            <p:ph idx="2" type="body"/>
          </p:nvPr>
        </p:nvSpPr>
        <p:spPr>
          <a:xfrm>
            <a:off x="7749888" y="3160525"/>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05" name="Google Shape;205;p25"/>
          <p:cNvSpPr txBox="1"/>
          <p:nvPr>
            <p:ph idx="3" type="subTitle"/>
          </p:nvPr>
        </p:nvSpPr>
        <p:spPr>
          <a:xfrm>
            <a:off x="7754025" y="2583925"/>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06" name="Google Shape;206;p25"/>
          <p:cNvSpPr txBox="1"/>
          <p:nvPr>
            <p:ph idx="4" type="body"/>
          </p:nvPr>
        </p:nvSpPr>
        <p:spPr>
          <a:xfrm>
            <a:off x="5213563" y="3164875"/>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07" name="Google Shape;207;p25"/>
          <p:cNvSpPr txBox="1"/>
          <p:nvPr>
            <p:ph idx="5" type="body"/>
          </p:nvPr>
        </p:nvSpPr>
        <p:spPr>
          <a:xfrm>
            <a:off x="137275" y="3175800"/>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08" name="Google Shape;208;p25"/>
          <p:cNvSpPr txBox="1"/>
          <p:nvPr>
            <p:ph idx="6" type="subTitle"/>
          </p:nvPr>
        </p:nvSpPr>
        <p:spPr>
          <a:xfrm>
            <a:off x="137275" y="2599200"/>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09" name="Google Shape;209;p25"/>
          <p:cNvSpPr txBox="1"/>
          <p:nvPr>
            <p:ph idx="7" type="subTitle"/>
          </p:nvPr>
        </p:nvSpPr>
        <p:spPr>
          <a:xfrm>
            <a:off x="5213563" y="2588275"/>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10" name="Google Shape;210;p25"/>
          <p:cNvSpPr txBox="1"/>
          <p:nvPr>
            <p:ph idx="8" type="subTitle"/>
          </p:nvPr>
        </p:nvSpPr>
        <p:spPr>
          <a:xfrm>
            <a:off x="2673138" y="2581800"/>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11" name="Google Shape;211;p25"/>
          <p:cNvSpPr/>
          <p:nvPr>
            <p:ph idx="9" type="pic"/>
          </p:nvPr>
        </p:nvSpPr>
        <p:spPr>
          <a:xfrm>
            <a:off x="5216500" y="1297675"/>
            <a:ext cx="1259100" cy="1276500"/>
          </a:xfrm>
          <a:prstGeom prst="rect">
            <a:avLst/>
          </a:prstGeom>
          <a:noFill/>
          <a:ln>
            <a:noFill/>
          </a:ln>
        </p:spPr>
      </p:sp>
      <p:sp>
        <p:nvSpPr>
          <p:cNvPr id="212" name="Google Shape;212;p25"/>
          <p:cNvSpPr/>
          <p:nvPr>
            <p:ph idx="13" type="pic"/>
          </p:nvPr>
        </p:nvSpPr>
        <p:spPr>
          <a:xfrm>
            <a:off x="7756350" y="1296175"/>
            <a:ext cx="1259100" cy="1280100"/>
          </a:xfrm>
          <a:prstGeom prst="rect">
            <a:avLst/>
          </a:prstGeom>
          <a:noFill/>
          <a:ln>
            <a:noFill/>
          </a:ln>
        </p:spPr>
      </p:sp>
      <p:sp>
        <p:nvSpPr>
          <p:cNvPr id="213" name="Google Shape;213;p25"/>
          <p:cNvSpPr/>
          <p:nvPr>
            <p:ph idx="14" type="pic"/>
          </p:nvPr>
        </p:nvSpPr>
        <p:spPr>
          <a:xfrm>
            <a:off x="133525" y="1294525"/>
            <a:ext cx="1261800" cy="1280400"/>
          </a:xfrm>
          <a:prstGeom prst="rect">
            <a:avLst/>
          </a:prstGeom>
          <a:noFill/>
          <a:ln>
            <a:noFill/>
          </a:ln>
        </p:spPr>
      </p:sp>
      <p:sp>
        <p:nvSpPr>
          <p:cNvPr id="214" name="Google Shape;214;p25"/>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15" name="Google Shape;215;p25"/>
          <p:cNvSpPr/>
          <p:nvPr>
            <p:ph idx="15" type="pic"/>
          </p:nvPr>
        </p:nvSpPr>
        <p:spPr>
          <a:xfrm>
            <a:off x="2673500" y="1295450"/>
            <a:ext cx="1263300" cy="1277100"/>
          </a:xfrm>
          <a:prstGeom prst="rect">
            <a:avLst/>
          </a:prstGeom>
          <a:noFill/>
          <a:ln>
            <a:noFill/>
          </a:ln>
        </p:spPr>
      </p:sp>
      <p:sp>
        <p:nvSpPr>
          <p:cNvPr id="216" name="Google Shape;216;p25"/>
          <p:cNvSpPr txBox="1"/>
          <p:nvPr>
            <p:ph type="title"/>
          </p:nvPr>
        </p:nvSpPr>
        <p:spPr>
          <a:xfrm>
            <a:off x="131875" y="228600"/>
            <a:ext cx="5076000" cy="1062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cxnSp>
        <p:nvCxnSpPr>
          <p:cNvPr id="217" name="Google Shape;217;p25"/>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218" name="Google Shape;218;p25"/>
          <p:cNvCxnSpPr/>
          <p:nvPr/>
        </p:nvCxnSpPr>
        <p:spPr>
          <a:xfrm>
            <a:off x="9018413" y="-60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CUSTOM_2">
    <p:spTree>
      <p:nvGrpSpPr>
        <p:cNvPr id="219" name="Shape 219"/>
        <p:cNvGrpSpPr/>
        <p:nvPr/>
      </p:nvGrpSpPr>
      <p:grpSpPr>
        <a:xfrm>
          <a:off x="0" y="0"/>
          <a:ext cx="0" cy="0"/>
          <a:chOff x="0" y="0"/>
          <a:chExt cx="0" cy="0"/>
        </a:xfrm>
      </p:grpSpPr>
      <p:sp>
        <p:nvSpPr>
          <p:cNvPr id="220" name="Google Shape;220;p26"/>
          <p:cNvSpPr txBox="1"/>
          <p:nvPr>
            <p:ph type="title"/>
          </p:nvPr>
        </p:nvSpPr>
        <p:spPr>
          <a:xfrm>
            <a:off x="365098" y="204287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1" name="Google Shape;221;p26"/>
          <p:cNvSpPr txBox="1"/>
          <p:nvPr>
            <p:ph idx="2" type="title"/>
          </p:nvPr>
        </p:nvSpPr>
        <p:spPr>
          <a:xfrm>
            <a:off x="365098" y="267152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2" name="Google Shape;222;p26"/>
          <p:cNvSpPr txBox="1"/>
          <p:nvPr>
            <p:ph idx="3" type="title"/>
          </p:nvPr>
        </p:nvSpPr>
        <p:spPr>
          <a:xfrm>
            <a:off x="365098" y="3313600"/>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3" name="Google Shape;223;p26"/>
          <p:cNvSpPr txBox="1"/>
          <p:nvPr>
            <p:ph idx="4" type="title"/>
          </p:nvPr>
        </p:nvSpPr>
        <p:spPr>
          <a:xfrm>
            <a:off x="365098" y="455747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4" name="Google Shape;224;p26"/>
          <p:cNvSpPr txBox="1"/>
          <p:nvPr>
            <p:ph idx="5" type="title"/>
          </p:nvPr>
        </p:nvSpPr>
        <p:spPr>
          <a:xfrm>
            <a:off x="1483100" y="269207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5" name="Google Shape;225;p26"/>
          <p:cNvSpPr txBox="1"/>
          <p:nvPr>
            <p:ph idx="6" type="title"/>
          </p:nvPr>
        </p:nvSpPr>
        <p:spPr>
          <a:xfrm>
            <a:off x="365098" y="392882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6" name="Google Shape;226;p26"/>
          <p:cNvSpPr txBox="1"/>
          <p:nvPr>
            <p:ph idx="7" type="title"/>
          </p:nvPr>
        </p:nvSpPr>
        <p:spPr>
          <a:xfrm>
            <a:off x="365098" y="1408538"/>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7" name="Google Shape;227;p26"/>
          <p:cNvSpPr txBox="1"/>
          <p:nvPr>
            <p:ph idx="8" type="title"/>
          </p:nvPr>
        </p:nvSpPr>
        <p:spPr>
          <a:xfrm>
            <a:off x="133375" y="236850"/>
            <a:ext cx="5078700" cy="567600"/>
          </a:xfrm>
          <a:prstGeom prst="rect">
            <a:avLst/>
          </a:prstGeom>
          <a:noFill/>
          <a:ln>
            <a:noFill/>
          </a:ln>
        </p:spPr>
        <p:txBody>
          <a:bodyPr anchorCtr="0" anchor="t" bIns="0" lIns="91425" spcFirstLastPara="1" rIns="91425" wrap="square" tIns="0">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28" name="Google Shape;228;p26"/>
          <p:cNvSpPr txBox="1"/>
          <p:nvPr>
            <p:ph idx="9" type="title"/>
          </p:nvPr>
        </p:nvSpPr>
        <p:spPr>
          <a:xfrm>
            <a:off x="1483100" y="1429088"/>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9" name="Google Shape;229;p26"/>
          <p:cNvSpPr txBox="1"/>
          <p:nvPr>
            <p:ph idx="13" type="title"/>
          </p:nvPr>
        </p:nvSpPr>
        <p:spPr>
          <a:xfrm>
            <a:off x="1483100" y="20634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0" name="Google Shape;230;p26"/>
          <p:cNvSpPr txBox="1"/>
          <p:nvPr>
            <p:ph idx="14" type="title"/>
          </p:nvPr>
        </p:nvSpPr>
        <p:spPr>
          <a:xfrm>
            <a:off x="1483100" y="33207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1" name="Google Shape;231;p26"/>
          <p:cNvSpPr txBox="1"/>
          <p:nvPr>
            <p:ph idx="15" type="title"/>
          </p:nvPr>
        </p:nvSpPr>
        <p:spPr>
          <a:xfrm>
            <a:off x="1483100" y="394937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2" name="Google Shape;232;p26"/>
          <p:cNvSpPr txBox="1"/>
          <p:nvPr>
            <p:ph idx="16" type="title"/>
          </p:nvPr>
        </p:nvSpPr>
        <p:spPr>
          <a:xfrm>
            <a:off x="1483100" y="45780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3" name="Google Shape;233;p2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234" name="Google Shape;234;p26"/>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235" name="Google Shape;235;p26"/>
          <p:cNvCxnSpPr/>
          <p:nvPr/>
        </p:nvCxnSpPr>
        <p:spPr>
          <a:xfrm>
            <a:off x="9023250" y="-60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236" name="Shape 236"/>
        <p:cNvGrpSpPr/>
        <p:nvPr/>
      </p:nvGrpSpPr>
      <p:grpSpPr>
        <a:xfrm>
          <a:off x="0" y="0"/>
          <a:ext cx="0" cy="0"/>
          <a:chOff x="0" y="0"/>
          <a:chExt cx="0" cy="0"/>
        </a:xfrm>
      </p:grpSpPr>
      <p:pic>
        <p:nvPicPr>
          <p:cNvPr id="237" name="Google Shape;237;p27"/>
          <p:cNvPicPr preferRelativeResize="0"/>
          <p:nvPr/>
        </p:nvPicPr>
        <p:blipFill rotWithShape="1">
          <a:blip r:embed="rId2">
            <a:alphaModFix/>
          </a:blip>
          <a:srcRect b="0" l="0" r="0" t="0"/>
          <a:stretch/>
        </p:blipFill>
        <p:spPr>
          <a:xfrm rot="10800000">
            <a:off x="7755300" y="-2199"/>
            <a:ext cx="1265400" cy="1288299"/>
          </a:xfrm>
          <a:prstGeom prst="rect">
            <a:avLst/>
          </a:prstGeom>
          <a:noFill/>
          <a:ln>
            <a:noFill/>
          </a:ln>
        </p:spPr>
      </p:pic>
      <p:sp>
        <p:nvSpPr>
          <p:cNvPr id="238" name="Google Shape;238;p2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39" name="Google Shape;239;p27"/>
          <p:cNvSpPr txBox="1"/>
          <p:nvPr>
            <p:ph type="title"/>
          </p:nvPr>
        </p:nvSpPr>
        <p:spPr>
          <a:xfrm>
            <a:off x="419575" y="449550"/>
            <a:ext cx="689100" cy="3936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Clr>
                <a:schemeClr val="dk1"/>
              </a:buClr>
              <a:buSzPts val="1400"/>
              <a:buFont typeface="Instrument Sans"/>
              <a:buNone/>
              <a:defRPr>
                <a:solidFill>
                  <a:schemeClr val="dk1"/>
                </a:solidFill>
                <a:latin typeface="Instrument Sans"/>
                <a:ea typeface="Instrument Sans"/>
                <a:cs typeface="Instrument Sans"/>
                <a:sym typeface="Instrument Sans"/>
              </a:defRPr>
            </a:lvl1pPr>
            <a:lvl2pPr lvl="1" algn="l">
              <a:lnSpc>
                <a:spcPct val="115000"/>
              </a:lnSpc>
              <a:spcBef>
                <a:spcPts val="0"/>
              </a:spcBef>
              <a:spcAft>
                <a:spcPts val="0"/>
              </a:spcAft>
              <a:buClr>
                <a:schemeClr val="dk1"/>
              </a:buClr>
              <a:buSzPts val="1400"/>
              <a:buNone/>
              <a:defRPr>
                <a:solidFill>
                  <a:schemeClr val="dk1"/>
                </a:solidFill>
              </a:defRPr>
            </a:lvl2pPr>
            <a:lvl3pPr lvl="2" algn="l">
              <a:lnSpc>
                <a:spcPct val="115000"/>
              </a:lnSpc>
              <a:spcBef>
                <a:spcPts val="0"/>
              </a:spcBef>
              <a:spcAft>
                <a:spcPts val="0"/>
              </a:spcAft>
              <a:buClr>
                <a:schemeClr val="dk1"/>
              </a:buClr>
              <a:buSzPts val="1400"/>
              <a:buNone/>
              <a:defRPr>
                <a:solidFill>
                  <a:schemeClr val="dk1"/>
                </a:solidFill>
              </a:defRPr>
            </a:lvl3pPr>
            <a:lvl4pPr lvl="3" algn="l">
              <a:lnSpc>
                <a:spcPct val="115000"/>
              </a:lnSpc>
              <a:spcBef>
                <a:spcPts val="0"/>
              </a:spcBef>
              <a:spcAft>
                <a:spcPts val="0"/>
              </a:spcAft>
              <a:buClr>
                <a:schemeClr val="dk1"/>
              </a:buClr>
              <a:buSzPts val="1400"/>
              <a:buNone/>
              <a:defRPr>
                <a:solidFill>
                  <a:schemeClr val="dk1"/>
                </a:solidFill>
              </a:defRPr>
            </a:lvl4pPr>
            <a:lvl5pPr lvl="4" algn="l">
              <a:lnSpc>
                <a:spcPct val="115000"/>
              </a:lnSpc>
              <a:spcBef>
                <a:spcPts val="0"/>
              </a:spcBef>
              <a:spcAft>
                <a:spcPts val="0"/>
              </a:spcAft>
              <a:buClr>
                <a:schemeClr val="dk1"/>
              </a:buClr>
              <a:buSzPts val="1400"/>
              <a:buNone/>
              <a:defRPr>
                <a:solidFill>
                  <a:schemeClr val="dk1"/>
                </a:solidFill>
              </a:defRPr>
            </a:lvl5pPr>
            <a:lvl6pPr lvl="5" algn="l">
              <a:lnSpc>
                <a:spcPct val="115000"/>
              </a:lnSpc>
              <a:spcBef>
                <a:spcPts val="0"/>
              </a:spcBef>
              <a:spcAft>
                <a:spcPts val="0"/>
              </a:spcAft>
              <a:buClr>
                <a:schemeClr val="dk1"/>
              </a:buClr>
              <a:buSzPts val="1400"/>
              <a:buNone/>
              <a:defRPr>
                <a:solidFill>
                  <a:schemeClr val="dk1"/>
                </a:solidFill>
              </a:defRPr>
            </a:lvl6pPr>
            <a:lvl7pPr lvl="6" algn="l">
              <a:lnSpc>
                <a:spcPct val="115000"/>
              </a:lnSpc>
              <a:spcBef>
                <a:spcPts val="0"/>
              </a:spcBef>
              <a:spcAft>
                <a:spcPts val="0"/>
              </a:spcAft>
              <a:buClr>
                <a:schemeClr val="dk1"/>
              </a:buClr>
              <a:buSzPts val="1400"/>
              <a:buNone/>
              <a:defRPr>
                <a:solidFill>
                  <a:schemeClr val="dk1"/>
                </a:solidFill>
              </a:defRPr>
            </a:lvl7pPr>
            <a:lvl8pPr lvl="7" algn="l">
              <a:lnSpc>
                <a:spcPct val="115000"/>
              </a:lnSpc>
              <a:spcBef>
                <a:spcPts val="0"/>
              </a:spcBef>
              <a:spcAft>
                <a:spcPts val="0"/>
              </a:spcAft>
              <a:buClr>
                <a:schemeClr val="dk1"/>
              </a:buClr>
              <a:buSzPts val="1400"/>
              <a:buNone/>
              <a:defRPr>
                <a:solidFill>
                  <a:schemeClr val="dk1"/>
                </a:solidFill>
              </a:defRPr>
            </a:lvl8pPr>
            <a:lvl9pPr lvl="8" algn="l">
              <a:lnSpc>
                <a:spcPct val="115000"/>
              </a:lnSpc>
              <a:spcBef>
                <a:spcPts val="0"/>
              </a:spcBef>
              <a:spcAft>
                <a:spcPts val="0"/>
              </a:spcAft>
              <a:buClr>
                <a:schemeClr val="dk1"/>
              </a:buClr>
              <a:buSzPts val="1400"/>
              <a:buNone/>
              <a:defRPr>
                <a:solidFill>
                  <a:schemeClr val="dk1"/>
                </a:solidFill>
              </a:defRPr>
            </a:lvl9pPr>
          </a:lstStyle>
          <a:p/>
        </p:txBody>
      </p:sp>
      <p:sp>
        <p:nvSpPr>
          <p:cNvPr id="240" name="Google Shape;240;p27"/>
          <p:cNvSpPr txBox="1"/>
          <p:nvPr>
            <p:ph idx="2" type="title"/>
          </p:nvPr>
        </p:nvSpPr>
        <p:spPr>
          <a:xfrm>
            <a:off x="1399375" y="2588200"/>
            <a:ext cx="5082000" cy="23241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241" name="Google Shape;241;p27"/>
          <p:cNvSpPr txBox="1"/>
          <p:nvPr>
            <p:ph idx="1" type="subTitle"/>
          </p:nvPr>
        </p:nvSpPr>
        <p:spPr>
          <a:xfrm>
            <a:off x="6561925" y="3856500"/>
            <a:ext cx="1835100" cy="440100"/>
          </a:xfrm>
          <a:prstGeom prst="rect">
            <a:avLst/>
          </a:prstGeom>
          <a:noFill/>
          <a:ln>
            <a:noFill/>
          </a:ln>
        </p:spPr>
        <p:txBody>
          <a:bodyPr anchorCtr="0" anchor="t" bIns="91425" lIns="0" spcFirstLastPara="1" rIns="91425" wrap="square" tIns="91425">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42" name="Google Shape;242;p27"/>
          <p:cNvSpPr txBox="1"/>
          <p:nvPr>
            <p:ph idx="3" type="title"/>
          </p:nvPr>
        </p:nvSpPr>
        <p:spPr>
          <a:xfrm>
            <a:off x="1453924" y="228600"/>
            <a:ext cx="62361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cxnSp>
        <p:nvCxnSpPr>
          <p:cNvPr id="243" name="Google Shape;243;p2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244" name="Google Shape;244;p27"/>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
        <p:nvSpPr>
          <p:cNvPr id="245" name="Google Shape;245;p27"/>
          <p:cNvSpPr/>
          <p:nvPr>
            <p:ph idx="4" type="pic"/>
          </p:nvPr>
        </p:nvSpPr>
        <p:spPr>
          <a:xfrm>
            <a:off x="7756200" y="2584025"/>
            <a:ext cx="1263600" cy="12726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CUSTOM_9">
    <p:spTree>
      <p:nvGrpSpPr>
        <p:cNvPr id="246" name="Shape 246"/>
        <p:cNvGrpSpPr/>
        <p:nvPr/>
      </p:nvGrpSpPr>
      <p:grpSpPr>
        <a:xfrm>
          <a:off x="0" y="0"/>
          <a:ext cx="0" cy="0"/>
          <a:chOff x="0" y="0"/>
          <a:chExt cx="0" cy="0"/>
        </a:xfrm>
      </p:grpSpPr>
      <p:sp>
        <p:nvSpPr>
          <p:cNvPr id="247" name="Google Shape;247;p28"/>
          <p:cNvSpPr txBox="1"/>
          <p:nvPr/>
        </p:nvSpPr>
        <p:spPr>
          <a:xfrm>
            <a:off x="7752138" y="1291375"/>
            <a:ext cx="1270500" cy="1290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248" name="Google Shape;248;p28"/>
          <p:cNvSpPr/>
          <p:nvPr>
            <p:ph idx="2" type="pic"/>
          </p:nvPr>
        </p:nvSpPr>
        <p:spPr>
          <a:xfrm>
            <a:off x="7977750" y="1495975"/>
            <a:ext cx="819300" cy="881100"/>
          </a:xfrm>
          <a:prstGeom prst="rect">
            <a:avLst/>
          </a:prstGeom>
          <a:noFill/>
          <a:ln>
            <a:noFill/>
          </a:ln>
        </p:spPr>
      </p:sp>
      <p:sp>
        <p:nvSpPr>
          <p:cNvPr id="249" name="Google Shape;249;p28"/>
          <p:cNvSpPr/>
          <p:nvPr>
            <p:ph idx="3" type="pic"/>
          </p:nvPr>
        </p:nvSpPr>
        <p:spPr>
          <a:xfrm>
            <a:off x="5219025" y="1297000"/>
            <a:ext cx="2528100" cy="3847500"/>
          </a:xfrm>
          <a:prstGeom prst="rect">
            <a:avLst/>
          </a:prstGeom>
          <a:noFill/>
          <a:ln>
            <a:noFill/>
          </a:ln>
        </p:spPr>
      </p:sp>
      <p:sp>
        <p:nvSpPr>
          <p:cNvPr id="250" name="Google Shape;250;p2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51" name="Google Shape;251;p28"/>
          <p:cNvSpPr txBox="1"/>
          <p:nvPr>
            <p:ph type="title"/>
          </p:nvPr>
        </p:nvSpPr>
        <p:spPr>
          <a:xfrm>
            <a:off x="1453924" y="228600"/>
            <a:ext cx="61494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52" name="Google Shape;252;p28"/>
          <p:cNvSpPr txBox="1"/>
          <p:nvPr>
            <p:ph idx="4" type="title"/>
          </p:nvPr>
        </p:nvSpPr>
        <p:spPr>
          <a:xfrm>
            <a:off x="419575" y="449550"/>
            <a:ext cx="689100" cy="3936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cxnSp>
        <p:nvCxnSpPr>
          <p:cNvPr id="253" name="Google Shape;253;p28"/>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254" name="Google Shape;254;p28"/>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255" name="Google Shape;255;p28"/>
          <p:cNvSpPr txBox="1"/>
          <p:nvPr>
            <p:ph idx="1" type="subTitle"/>
          </p:nvPr>
        </p:nvSpPr>
        <p:spPr>
          <a:xfrm>
            <a:off x="1399375" y="3303325"/>
            <a:ext cx="3813000" cy="440100"/>
          </a:xfrm>
          <a:prstGeom prst="rect">
            <a:avLst/>
          </a:prstGeom>
          <a:noFill/>
          <a:ln>
            <a:noFill/>
          </a:ln>
        </p:spPr>
        <p:txBody>
          <a:bodyPr anchorCtr="0" anchor="t" bIns="91425" lIns="182875" spcFirstLastPara="1" rIns="91425" wrap="square" tIns="91425">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56" name="Google Shape;256;p28"/>
          <p:cNvSpPr txBox="1"/>
          <p:nvPr>
            <p:ph idx="5" type="subTitle"/>
          </p:nvPr>
        </p:nvSpPr>
        <p:spPr>
          <a:xfrm>
            <a:off x="1399375" y="2581675"/>
            <a:ext cx="3813000" cy="440100"/>
          </a:xfrm>
          <a:prstGeom prst="rect">
            <a:avLst/>
          </a:prstGeom>
          <a:noFill/>
          <a:ln>
            <a:noFill/>
          </a:ln>
        </p:spPr>
        <p:txBody>
          <a:bodyPr anchorCtr="0" anchor="t" bIns="91425" lIns="182875" spcFirstLastPara="1" rIns="91425" wrap="square" tIns="182875">
            <a:noAutofit/>
          </a:bodyPr>
          <a:lstStyle>
            <a:lvl1pPr lvl="0" algn="l">
              <a:lnSpc>
                <a:spcPct val="115000"/>
              </a:lnSpc>
              <a:spcBef>
                <a:spcPts val="0"/>
              </a:spcBef>
              <a:spcAft>
                <a:spcPts val="0"/>
              </a:spcAft>
              <a:buSzPts val="1000"/>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item comparison and image">
  <p:cSld name="CUSTOM_4">
    <p:spTree>
      <p:nvGrpSpPr>
        <p:cNvPr id="257" name="Shape 257"/>
        <p:cNvGrpSpPr/>
        <p:nvPr/>
      </p:nvGrpSpPr>
      <p:grpSpPr>
        <a:xfrm>
          <a:off x="0" y="0"/>
          <a:ext cx="0" cy="0"/>
          <a:chOff x="0" y="0"/>
          <a:chExt cx="0" cy="0"/>
        </a:xfrm>
      </p:grpSpPr>
      <p:sp>
        <p:nvSpPr>
          <p:cNvPr id="258" name="Google Shape;258;p29"/>
          <p:cNvSpPr txBox="1"/>
          <p:nvPr>
            <p:ph idx="1" type="subTitle"/>
          </p:nvPr>
        </p:nvSpPr>
        <p:spPr>
          <a:xfrm>
            <a:off x="6486300" y="259055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59" name="Google Shape;259;p29"/>
          <p:cNvSpPr txBox="1"/>
          <p:nvPr>
            <p:ph type="title"/>
          </p:nvPr>
        </p:nvSpPr>
        <p:spPr>
          <a:xfrm>
            <a:off x="6486300" y="303920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0" name="Google Shape;260;p29"/>
          <p:cNvSpPr txBox="1"/>
          <p:nvPr>
            <p:ph idx="2" type="subTitle"/>
          </p:nvPr>
        </p:nvSpPr>
        <p:spPr>
          <a:xfrm>
            <a:off x="3939525" y="258385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61" name="Google Shape;261;p29"/>
          <p:cNvSpPr txBox="1"/>
          <p:nvPr>
            <p:ph idx="3" type="title"/>
          </p:nvPr>
        </p:nvSpPr>
        <p:spPr>
          <a:xfrm>
            <a:off x="3942875" y="303920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2" name="Google Shape;262;p29"/>
          <p:cNvSpPr txBox="1"/>
          <p:nvPr>
            <p:ph idx="4" type="subTitle"/>
          </p:nvPr>
        </p:nvSpPr>
        <p:spPr>
          <a:xfrm>
            <a:off x="136200" y="1289875"/>
            <a:ext cx="3810600" cy="532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2400"/>
              <a:buFont typeface="Instrument Sans"/>
              <a:buNone/>
              <a:defRPr sz="24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263" name="Google Shape;263;p29"/>
          <p:cNvSpPr txBox="1"/>
          <p:nvPr>
            <p:ph idx="5" type="title"/>
          </p:nvPr>
        </p:nvSpPr>
        <p:spPr>
          <a:xfrm>
            <a:off x="136200" y="1822150"/>
            <a:ext cx="3810600" cy="11856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Clr>
                <a:schemeClr val="lt1"/>
              </a:buClr>
              <a:buSzPts val="1400"/>
              <a:buFont typeface="Instrument Sans"/>
              <a:buNone/>
              <a:defRPr sz="14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4" name="Google Shape;264;p29"/>
          <p:cNvSpPr/>
          <p:nvPr>
            <p:ph idx="6" type="pic"/>
          </p:nvPr>
        </p:nvSpPr>
        <p:spPr>
          <a:xfrm>
            <a:off x="133925" y="0"/>
            <a:ext cx="1260300" cy="1286400"/>
          </a:xfrm>
          <a:prstGeom prst="rect">
            <a:avLst/>
          </a:prstGeom>
          <a:noFill/>
          <a:ln>
            <a:noFill/>
          </a:ln>
        </p:spPr>
      </p:sp>
      <p:sp>
        <p:nvSpPr>
          <p:cNvPr id="265" name="Google Shape;265;p2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66" name="Google Shape;266;p29"/>
          <p:cNvSpPr txBox="1"/>
          <p:nvPr>
            <p:ph idx="7" type="subTitle"/>
          </p:nvPr>
        </p:nvSpPr>
        <p:spPr>
          <a:xfrm>
            <a:off x="3940875" y="22860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67" name="Google Shape;267;p29"/>
          <p:cNvSpPr txBox="1"/>
          <p:nvPr>
            <p:ph idx="8" type="title"/>
          </p:nvPr>
        </p:nvSpPr>
        <p:spPr>
          <a:xfrm>
            <a:off x="3940875" y="67725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8" name="Google Shape;268;p29"/>
          <p:cNvSpPr txBox="1"/>
          <p:nvPr>
            <p:ph idx="9" type="subTitle"/>
          </p:nvPr>
        </p:nvSpPr>
        <p:spPr>
          <a:xfrm>
            <a:off x="6481000" y="22860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69" name="Google Shape;269;p29"/>
          <p:cNvSpPr txBox="1"/>
          <p:nvPr>
            <p:ph idx="13" type="title"/>
          </p:nvPr>
        </p:nvSpPr>
        <p:spPr>
          <a:xfrm>
            <a:off x="6481000" y="67725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Alt 1">
  <p:cSld name="BLANK_1">
    <p:spTree>
      <p:nvGrpSpPr>
        <p:cNvPr id="31" name="Shape 31"/>
        <p:cNvGrpSpPr/>
        <p:nvPr/>
      </p:nvGrpSpPr>
      <p:grpSpPr>
        <a:xfrm>
          <a:off x="0" y="0"/>
          <a:ext cx="0" cy="0"/>
          <a:chOff x="0" y="0"/>
          <a:chExt cx="0" cy="0"/>
        </a:xfrm>
      </p:grpSpPr>
      <p:pic>
        <p:nvPicPr>
          <p:cNvPr id="32" name="Google Shape;32;p12"/>
          <p:cNvPicPr preferRelativeResize="0"/>
          <p:nvPr/>
        </p:nvPicPr>
        <p:blipFill rotWithShape="1">
          <a:blip r:embed="rId2">
            <a:alphaModFix/>
          </a:blip>
          <a:srcRect b="36187" l="0" r="0" t="0"/>
          <a:stretch/>
        </p:blipFill>
        <p:spPr>
          <a:xfrm rot="5400000">
            <a:off x="6625213" y="2747762"/>
            <a:ext cx="3529224" cy="1266849"/>
          </a:xfrm>
          <a:prstGeom prst="rect">
            <a:avLst/>
          </a:prstGeom>
          <a:gradFill>
            <a:gsLst>
              <a:gs pos="0">
                <a:srgbClr val="808978"/>
              </a:gs>
              <a:gs pos="58000">
                <a:schemeClr val="dk1"/>
              </a:gs>
              <a:gs pos="100000">
                <a:schemeClr val="dk1"/>
              </a:gs>
            </a:gsLst>
            <a:path path="circle">
              <a:fillToRect b="50%" l="50%" r="50%" t="50%"/>
            </a:path>
            <a:tileRect/>
          </a:gradFill>
          <a:ln>
            <a:noFill/>
          </a:ln>
        </p:spPr>
      </p:pic>
      <p:sp>
        <p:nvSpPr>
          <p:cNvPr id="33" name="Google Shape;33;p12"/>
          <p:cNvSpPr/>
          <p:nvPr>
            <p:ph idx="2" type="pic"/>
          </p:nvPr>
        </p:nvSpPr>
        <p:spPr>
          <a:xfrm>
            <a:off x="7757975" y="0"/>
            <a:ext cx="1256100" cy="1286400"/>
          </a:xfrm>
          <a:prstGeom prst="rect">
            <a:avLst/>
          </a:prstGeom>
          <a:noFill/>
          <a:ln>
            <a:noFill/>
          </a:ln>
        </p:spPr>
      </p:sp>
      <p:sp>
        <p:nvSpPr>
          <p:cNvPr id="34" name="Google Shape;34;p12"/>
          <p:cNvSpPr txBox="1"/>
          <p:nvPr>
            <p:ph type="title"/>
          </p:nvPr>
        </p:nvSpPr>
        <p:spPr>
          <a:xfrm>
            <a:off x="284550" y="1291375"/>
            <a:ext cx="7467600" cy="36210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800"/>
              <a:buNone/>
              <a:defRPr sz="4800"/>
            </a:lvl1pPr>
            <a:lvl2pPr lvl="1" algn="ctr">
              <a:lnSpc>
                <a:spcPct val="115000"/>
              </a:lnSpc>
              <a:spcBef>
                <a:spcPts val="0"/>
              </a:spcBef>
              <a:spcAft>
                <a:spcPts val="0"/>
              </a:spcAft>
              <a:buSzPts val="6000"/>
              <a:buNone/>
              <a:defRPr sz="6000">
                <a:latin typeface="Poppins SemiBold"/>
                <a:ea typeface="Poppins SemiBold"/>
                <a:cs typeface="Poppins SemiBold"/>
                <a:sym typeface="Poppins SemiBold"/>
              </a:defRPr>
            </a:lvl2pPr>
            <a:lvl3pPr lvl="2" algn="ctr">
              <a:lnSpc>
                <a:spcPct val="115000"/>
              </a:lnSpc>
              <a:spcBef>
                <a:spcPts val="0"/>
              </a:spcBef>
              <a:spcAft>
                <a:spcPts val="0"/>
              </a:spcAft>
              <a:buSzPts val="6000"/>
              <a:buNone/>
              <a:defRPr sz="6000">
                <a:latin typeface="Poppins SemiBold"/>
                <a:ea typeface="Poppins SemiBold"/>
                <a:cs typeface="Poppins SemiBold"/>
                <a:sym typeface="Poppins SemiBold"/>
              </a:defRPr>
            </a:lvl3pPr>
            <a:lvl4pPr lvl="3" algn="ctr">
              <a:lnSpc>
                <a:spcPct val="115000"/>
              </a:lnSpc>
              <a:spcBef>
                <a:spcPts val="0"/>
              </a:spcBef>
              <a:spcAft>
                <a:spcPts val="0"/>
              </a:spcAft>
              <a:buSzPts val="6000"/>
              <a:buNone/>
              <a:defRPr sz="6000">
                <a:latin typeface="Poppins SemiBold"/>
                <a:ea typeface="Poppins SemiBold"/>
                <a:cs typeface="Poppins SemiBold"/>
                <a:sym typeface="Poppins SemiBold"/>
              </a:defRPr>
            </a:lvl4pPr>
            <a:lvl5pPr lvl="4" algn="ctr">
              <a:lnSpc>
                <a:spcPct val="115000"/>
              </a:lnSpc>
              <a:spcBef>
                <a:spcPts val="0"/>
              </a:spcBef>
              <a:spcAft>
                <a:spcPts val="0"/>
              </a:spcAft>
              <a:buSzPts val="6000"/>
              <a:buNone/>
              <a:defRPr sz="6000">
                <a:latin typeface="Poppins SemiBold"/>
                <a:ea typeface="Poppins SemiBold"/>
                <a:cs typeface="Poppins SemiBold"/>
                <a:sym typeface="Poppins SemiBold"/>
              </a:defRPr>
            </a:lvl5pPr>
            <a:lvl6pPr lvl="5" algn="ctr">
              <a:lnSpc>
                <a:spcPct val="115000"/>
              </a:lnSpc>
              <a:spcBef>
                <a:spcPts val="0"/>
              </a:spcBef>
              <a:spcAft>
                <a:spcPts val="0"/>
              </a:spcAft>
              <a:buSzPts val="6000"/>
              <a:buNone/>
              <a:defRPr sz="6000">
                <a:latin typeface="Poppins SemiBold"/>
                <a:ea typeface="Poppins SemiBold"/>
                <a:cs typeface="Poppins SemiBold"/>
                <a:sym typeface="Poppins SemiBold"/>
              </a:defRPr>
            </a:lvl6pPr>
            <a:lvl7pPr lvl="6" algn="ctr">
              <a:lnSpc>
                <a:spcPct val="115000"/>
              </a:lnSpc>
              <a:spcBef>
                <a:spcPts val="0"/>
              </a:spcBef>
              <a:spcAft>
                <a:spcPts val="0"/>
              </a:spcAft>
              <a:buSzPts val="6000"/>
              <a:buNone/>
              <a:defRPr sz="6000">
                <a:latin typeface="Poppins SemiBold"/>
                <a:ea typeface="Poppins SemiBold"/>
                <a:cs typeface="Poppins SemiBold"/>
                <a:sym typeface="Poppins SemiBold"/>
              </a:defRPr>
            </a:lvl7pPr>
            <a:lvl8pPr lvl="7" algn="ctr">
              <a:lnSpc>
                <a:spcPct val="115000"/>
              </a:lnSpc>
              <a:spcBef>
                <a:spcPts val="0"/>
              </a:spcBef>
              <a:spcAft>
                <a:spcPts val="0"/>
              </a:spcAft>
              <a:buSzPts val="6000"/>
              <a:buNone/>
              <a:defRPr sz="6000">
                <a:latin typeface="Poppins SemiBold"/>
                <a:ea typeface="Poppins SemiBold"/>
                <a:cs typeface="Poppins SemiBold"/>
                <a:sym typeface="Poppins SemiBold"/>
              </a:defRPr>
            </a:lvl8pPr>
            <a:lvl9pPr lvl="8" algn="ctr">
              <a:lnSpc>
                <a:spcPct val="115000"/>
              </a:lnSpc>
              <a:spcBef>
                <a:spcPts val="0"/>
              </a:spcBef>
              <a:spcAft>
                <a:spcPts val="0"/>
              </a:spcAft>
              <a:buSzPts val="6000"/>
              <a:buNone/>
              <a:defRPr sz="6000">
                <a:latin typeface="Poppins SemiBold"/>
                <a:ea typeface="Poppins SemiBold"/>
                <a:cs typeface="Poppins SemiBold"/>
                <a:sym typeface="Poppins SemiBold"/>
              </a:defRPr>
            </a:lvl9pPr>
          </a:lstStyle>
          <a:p/>
        </p:txBody>
      </p:sp>
      <p:sp>
        <p:nvSpPr>
          <p:cNvPr id="35" name="Google Shape;35;p1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36" name="Google Shape;36;p12"/>
          <p:cNvGrpSpPr/>
          <p:nvPr/>
        </p:nvGrpSpPr>
        <p:grpSpPr>
          <a:xfrm>
            <a:off x="128875" y="0"/>
            <a:ext cx="8894375" cy="5144700"/>
            <a:chOff x="128875" y="0"/>
            <a:chExt cx="8894375" cy="5144700"/>
          </a:xfrm>
        </p:grpSpPr>
        <p:cxnSp>
          <p:nvCxnSpPr>
            <p:cNvPr id="37" name="Google Shape;37;p12"/>
            <p:cNvCxnSpPr/>
            <p:nvPr/>
          </p:nvCxnSpPr>
          <p:spPr>
            <a:xfrm>
              <a:off x="7752136"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38" name="Google Shape;38;p12"/>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39" name="Google Shape;39;p12"/>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40" name="Google Shape;40;p12"/>
            <p:cNvCxnSpPr/>
            <p:nvPr/>
          </p:nvCxnSpPr>
          <p:spPr>
            <a:xfrm>
              <a:off x="128875" y="1291375"/>
              <a:ext cx="8885400" cy="0"/>
            </a:xfrm>
            <a:prstGeom prst="straightConnector1">
              <a:avLst/>
            </a:prstGeom>
            <a:noFill/>
            <a:ln cap="flat" cmpd="sng" w="9525">
              <a:solidFill>
                <a:schemeClr val="dk2"/>
              </a:solidFill>
              <a:prstDash val="solid"/>
              <a:round/>
              <a:headEnd len="sm" w="sm" type="none"/>
              <a:tailEnd len="sm" w="sm" type="none"/>
            </a:ln>
          </p:spPr>
        </p:cxnSp>
      </p:grpSp>
      <p:sp>
        <p:nvSpPr>
          <p:cNvPr id="41" name="Google Shape;41;p12"/>
          <p:cNvSpPr txBox="1"/>
          <p:nvPr>
            <p:ph idx="1" type="subTitle"/>
          </p:nvPr>
        </p:nvSpPr>
        <p:spPr>
          <a:xfrm>
            <a:off x="128875" y="-450"/>
            <a:ext cx="3357900" cy="129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1">
  <p:cSld name="CUSTOM_5">
    <p:spTree>
      <p:nvGrpSpPr>
        <p:cNvPr id="270" name="Shape 270"/>
        <p:cNvGrpSpPr/>
        <p:nvPr/>
      </p:nvGrpSpPr>
      <p:grpSpPr>
        <a:xfrm>
          <a:off x="0" y="0"/>
          <a:ext cx="0" cy="0"/>
          <a:chOff x="0" y="0"/>
          <a:chExt cx="0" cy="0"/>
        </a:xfrm>
      </p:grpSpPr>
      <p:sp>
        <p:nvSpPr>
          <p:cNvPr id="271" name="Google Shape;271;p30"/>
          <p:cNvSpPr txBox="1"/>
          <p:nvPr>
            <p:ph idx="1" type="body"/>
          </p:nvPr>
        </p:nvSpPr>
        <p:spPr>
          <a:xfrm>
            <a:off x="285488" y="2569932"/>
            <a:ext cx="2385000" cy="19566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pic>
        <p:nvPicPr>
          <p:cNvPr id="272" name="Google Shape;272;p30"/>
          <p:cNvPicPr preferRelativeResize="0"/>
          <p:nvPr/>
        </p:nvPicPr>
        <p:blipFill rotWithShape="1">
          <a:blip r:embed="rId2">
            <a:alphaModFix/>
          </a:blip>
          <a:srcRect b="0" l="0" r="30109" t="73622"/>
          <a:stretch/>
        </p:blipFill>
        <p:spPr>
          <a:xfrm rot="10800000">
            <a:off x="133300" y="4683125"/>
            <a:ext cx="2159200" cy="458401"/>
          </a:xfrm>
          <a:prstGeom prst="rect">
            <a:avLst/>
          </a:prstGeom>
          <a:gradFill>
            <a:gsLst>
              <a:gs pos="0">
                <a:srgbClr val="808978"/>
              </a:gs>
              <a:gs pos="49000">
                <a:schemeClr val="dk1"/>
              </a:gs>
              <a:gs pos="100000">
                <a:schemeClr val="dk1"/>
              </a:gs>
            </a:gsLst>
            <a:path path="circle">
              <a:fillToRect b="50%" l="50%" r="50%" t="50%"/>
            </a:path>
            <a:tileRect/>
          </a:gradFill>
          <a:ln>
            <a:noFill/>
          </a:ln>
        </p:spPr>
      </p:pic>
      <p:cxnSp>
        <p:nvCxnSpPr>
          <p:cNvPr id="273" name="Google Shape;273;p30"/>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274" name="Google Shape;274;p30"/>
          <p:cNvCxnSpPr/>
          <p:nvPr/>
        </p:nvCxnSpPr>
        <p:spPr>
          <a:xfrm>
            <a:off x="9023250" y="-600"/>
            <a:ext cx="0" cy="5144700"/>
          </a:xfrm>
          <a:prstGeom prst="straightConnector1">
            <a:avLst/>
          </a:prstGeom>
          <a:noFill/>
          <a:ln cap="flat" cmpd="sng" w="9525">
            <a:solidFill>
              <a:schemeClr val="dk2"/>
            </a:solidFill>
            <a:prstDash val="solid"/>
            <a:round/>
            <a:headEnd len="sm" w="sm" type="none"/>
            <a:tailEnd len="sm" w="sm" type="none"/>
          </a:ln>
        </p:spPr>
      </p:cxnSp>
      <p:sp>
        <p:nvSpPr>
          <p:cNvPr id="275" name="Google Shape;275;p30"/>
          <p:cNvSpPr txBox="1"/>
          <p:nvPr>
            <p:ph idx="2" type="body"/>
          </p:nvPr>
        </p:nvSpPr>
        <p:spPr>
          <a:xfrm>
            <a:off x="2827113" y="2569931"/>
            <a:ext cx="2385000" cy="19566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SzPts val="1000"/>
              <a:buFont typeface="Instrument Sans"/>
              <a:buChar char="●"/>
              <a:defRPr/>
            </a:lvl1pPr>
            <a:lvl2pPr indent="-292100" lvl="1" marL="914400" algn="l">
              <a:lnSpc>
                <a:spcPct val="115000"/>
              </a:lnSpc>
              <a:spcBef>
                <a:spcPts val="0"/>
              </a:spcBef>
              <a:spcAft>
                <a:spcPts val="0"/>
              </a:spcAft>
              <a:buSzPts val="1000"/>
              <a:buFont typeface="Instrument Sans"/>
              <a:buChar char="○"/>
              <a:defRPr/>
            </a:lvl2pPr>
            <a:lvl3pPr indent="-292100" lvl="2" marL="1371600" algn="l">
              <a:lnSpc>
                <a:spcPct val="115000"/>
              </a:lnSpc>
              <a:spcBef>
                <a:spcPts val="0"/>
              </a:spcBef>
              <a:spcAft>
                <a:spcPts val="0"/>
              </a:spcAft>
              <a:buSzPts val="1000"/>
              <a:buFont typeface="Instrument Sans"/>
              <a:buChar char="■"/>
              <a:defRPr/>
            </a:lvl3pPr>
            <a:lvl4pPr indent="-292100" lvl="3" marL="1828800" algn="l">
              <a:lnSpc>
                <a:spcPct val="115000"/>
              </a:lnSpc>
              <a:spcBef>
                <a:spcPts val="0"/>
              </a:spcBef>
              <a:spcAft>
                <a:spcPts val="0"/>
              </a:spcAft>
              <a:buSzPts val="1000"/>
              <a:buFont typeface="Instrument Sans"/>
              <a:buChar char="●"/>
              <a:defRPr/>
            </a:lvl4pPr>
            <a:lvl5pPr indent="-292100" lvl="4" marL="2286000" algn="l">
              <a:lnSpc>
                <a:spcPct val="115000"/>
              </a:lnSpc>
              <a:spcBef>
                <a:spcPts val="0"/>
              </a:spcBef>
              <a:spcAft>
                <a:spcPts val="0"/>
              </a:spcAft>
              <a:buSzPts val="1000"/>
              <a:buFont typeface="Instrument Sans"/>
              <a:buChar char="○"/>
              <a:defRPr/>
            </a:lvl5pPr>
            <a:lvl6pPr indent="-292100" lvl="5" marL="2743200" algn="l">
              <a:lnSpc>
                <a:spcPct val="115000"/>
              </a:lnSpc>
              <a:spcBef>
                <a:spcPts val="0"/>
              </a:spcBef>
              <a:spcAft>
                <a:spcPts val="0"/>
              </a:spcAft>
              <a:buSzPts val="1000"/>
              <a:buFont typeface="Instrument Sans"/>
              <a:buChar char="■"/>
              <a:defRPr/>
            </a:lvl6pPr>
            <a:lvl7pPr indent="-292100" lvl="6" marL="3200400" algn="l">
              <a:lnSpc>
                <a:spcPct val="115000"/>
              </a:lnSpc>
              <a:spcBef>
                <a:spcPts val="0"/>
              </a:spcBef>
              <a:spcAft>
                <a:spcPts val="0"/>
              </a:spcAft>
              <a:buSzPts val="1000"/>
              <a:buFont typeface="Instrument Sans"/>
              <a:buChar char="●"/>
              <a:defRPr/>
            </a:lvl7pPr>
            <a:lvl8pPr indent="-292100" lvl="7" marL="3657600" algn="l">
              <a:lnSpc>
                <a:spcPct val="115000"/>
              </a:lnSpc>
              <a:spcBef>
                <a:spcPts val="0"/>
              </a:spcBef>
              <a:spcAft>
                <a:spcPts val="0"/>
              </a:spcAft>
              <a:buSzPts val="1000"/>
              <a:buFont typeface="Instrument Sans"/>
              <a:buChar char="○"/>
              <a:defRPr/>
            </a:lvl8pPr>
            <a:lvl9pPr indent="-292100" lvl="8" marL="4114800" algn="l">
              <a:lnSpc>
                <a:spcPct val="115000"/>
              </a:lnSpc>
              <a:spcBef>
                <a:spcPts val="0"/>
              </a:spcBef>
              <a:spcAft>
                <a:spcPts val="0"/>
              </a:spcAft>
              <a:buSzPts val="1000"/>
              <a:buFont typeface="Instrument Sans"/>
              <a:buChar char="■"/>
              <a:defRPr/>
            </a:lvl9pPr>
          </a:lstStyle>
          <a:p/>
        </p:txBody>
      </p:sp>
      <p:sp>
        <p:nvSpPr>
          <p:cNvPr id="276" name="Google Shape;276;p30"/>
          <p:cNvSpPr txBox="1"/>
          <p:nvPr>
            <p:ph idx="3" type="body"/>
          </p:nvPr>
        </p:nvSpPr>
        <p:spPr>
          <a:xfrm>
            <a:off x="5368750" y="2579750"/>
            <a:ext cx="2378400" cy="19467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277" name="Google Shape;277;p30"/>
          <p:cNvSpPr/>
          <p:nvPr>
            <p:ph idx="4" type="pic"/>
          </p:nvPr>
        </p:nvSpPr>
        <p:spPr>
          <a:xfrm>
            <a:off x="7752125" y="2584175"/>
            <a:ext cx="1266600" cy="2093700"/>
          </a:xfrm>
          <a:prstGeom prst="rect">
            <a:avLst/>
          </a:prstGeom>
          <a:noFill/>
          <a:ln>
            <a:noFill/>
          </a:ln>
        </p:spPr>
      </p:sp>
      <p:sp>
        <p:nvSpPr>
          <p:cNvPr id="278" name="Google Shape;278;p3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79" name="Google Shape;279;p30"/>
          <p:cNvSpPr txBox="1"/>
          <p:nvPr>
            <p:ph idx="5" type="subTitle"/>
          </p:nvPr>
        </p:nvSpPr>
        <p:spPr>
          <a:xfrm>
            <a:off x="285488"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280" name="Google Shape;280;p30"/>
          <p:cNvSpPr txBox="1"/>
          <p:nvPr>
            <p:ph idx="6" type="subTitle"/>
          </p:nvPr>
        </p:nvSpPr>
        <p:spPr>
          <a:xfrm>
            <a:off x="2827113"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281" name="Google Shape;281;p30"/>
          <p:cNvSpPr txBox="1"/>
          <p:nvPr>
            <p:ph idx="7" type="subTitle"/>
          </p:nvPr>
        </p:nvSpPr>
        <p:spPr>
          <a:xfrm>
            <a:off x="5368738"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282" name="Google Shape;282;p30"/>
          <p:cNvSpPr txBox="1"/>
          <p:nvPr>
            <p:ph idx="8" type="subTitle"/>
          </p:nvPr>
        </p:nvSpPr>
        <p:spPr>
          <a:xfrm>
            <a:off x="407700" y="1388800"/>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3" name="Google Shape;283;p30"/>
          <p:cNvSpPr txBox="1"/>
          <p:nvPr>
            <p:ph idx="9" type="subTitle"/>
          </p:nvPr>
        </p:nvSpPr>
        <p:spPr>
          <a:xfrm>
            <a:off x="2952363" y="1399625"/>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4" name="Google Shape;284;p30"/>
          <p:cNvSpPr txBox="1"/>
          <p:nvPr>
            <p:ph idx="13" type="subTitle"/>
          </p:nvPr>
        </p:nvSpPr>
        <p:spPr>
          <a:xfrm>
            <a:off x="5497038" y="1399625"/>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5" name="Google Shape;285;p30"/>
          <p:cNvSpPr txBox="1"/>
          <p:nvPr>
            <p:ph type="title"/>
          </p:nvPr>
        </p:nvSpPr>
        <p:spPr>
          <a:xfrm>
            <a:off x="139700" y="228600"/>
            <a:ext cx="52425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p:cSld name="CUSTOM_6">
    <p:spTree>
      <p:nvGrpSpPr>
        <p:cNvPr id="286" name="Shape 286"/>
        <p:cNvGrpSpPr/>
        <p:nvPr/>
      </p:nvGrpSpPr>
      <p:grpSpPr>
        <a:xfrm>
          <a:off x="0" y="0"/>
          <a:ext cx="0" cy="0"/>
          <a:chOff x="0" y="0"/>
          <a:chExt cx="0" cy="0"/>
        </a:xfrm>
      </p:grpSpPr>
      <p:sp>
        <p:nvSpPr>
          <p:cNvPr id="287" name="Google Shape;287;p31"/>
          <p:cNvSpPr txBox="1"/>
          <p:nvPr>
            <p:ph idx="1" type="subTitle"/>
          </p:nvPr>
        </p:nvSpPr>
        <p:spPr>
          <a:xfrm>
            <a:off x="2679700" y="1295400"/>
            <a:ext cx="38013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288" name="Google Shape;288;p31"/>
          <p:cNvSpPr txBox="1"/>
          <p:nvPr>
            <p:ph idx="2" type="body"/>
          </p:nvPr>
        </p:nvSpPr>
        <p:spPr>
          <a:xfrm>
            <a:off x="2679700" y="1744013"/>
            <a:ext cx="2533200" cy="846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89" name="Google Shape;289;p31"/>
          <p:cNvSpPr txBox="1"/>
          <p:nvPr>
            <p:ph idx="3" type="subTitle"/>
          </p:nvPr>
        </p:nvSpPr>
        <p:spPr>
          <a:xfrm>
            <a:off x="139700"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290" name="Google Shape;290;p31"/>
          <p:cNvSpPr txBox="1"/>
          <p:nvPr>
            <p:ph idx="4" type="body"/>
          </p:nvPr>
        </p:nvSpPr>
        <p:spPr>
          <a:xfrm>
            <a:off x="139700"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91" name="Google Shape;291;p31"/>
          <p:cNvSpPr txBox="1"/>
          <p:nvPr>
            <p:ph idx="5" type="subTitle"/>
          </p:nvPr>
        </p:nvSpPr>
        <p:spPr>
          <a:xfrm>
            <a:off x="2677600"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9pPr>
          </a:lstStyle>
          <a:p/>
        </p:txBody>
      </p:sp>
      <p:sp>
        <p:nvSpPr>
          <p:cNvPr id="292" name="Google Shape;292;p31"/>
          <p:cNvSpPr txBox="1"/>
          <p:nvPr>
            <p:ph idx="6" type="body"/>
          </p:nvPr>
        </p:nvSpPr>
        <p:spPr>
          <a:xfrm>
            <a:off x="2677600"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93" name="Google Shape;293;p31"/>
          <p:cNvSpPr txBox="1"/>
          <p:nvPr>
            <p:ph idx="7" type="subTitle"/>
          </p:nvPr>
        </p:nvSpPr>
        <p:spPr>
          <a:xfrm>
            <a:off x="5210575"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294" name="Google Shape;294;p31"/>
          <p:cNvSpPr txBox="1"/>
          <p:nvPr>
            <p:ph idx="8" type="body"/>
          </p:nvPr>
        </p:nvSpPr>
        <p:spPr>
          <a:xfrm>
            <a:off x="5210575"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95" name="Google Shape;295;p3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96" name="Google Shape;296;p31"/>
          <p:cNvSpPr/>
          <p:nvPr>
            <p:ph idx="9" type="pic"/>
          </p:nvPr>
        </p:nvSpPr>
        <p:spPr>
          <a:xfrm>
            <a:off x="133525" y="1298275"/>
            <a:ext cx="2531400" cy="1278000"/>
          </a:xfrm>
          <a:prstGeom prst="rect">
            <a:avLst/>
          </a:prstGeom>
          <a:noFill/>
          <a:ln>
            <a:noFill/>
          </a:ln>
        </p:spPr>
      </p:sp>
      <p:sp>
        <p:nvSpPr>
          <p:cNvPr id="297" name="Google Shape;297;p31"/>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1">
  <p:cSld name="CUSTOM_10">
    <p:spTree>
      <p:nvGrpSpPr>
        <p:cNvPr id="298" name="Shape 298"/>
        <p:cNvGrpSpPr/>
        <p:nvPr/>
      </p:nvGrpSpPr>
      <p:grpSpPr>
        <a:xfrm>
          <a:off x="0" y="0"/>
          <a:ext cx="0" cy="0"/>
          <a:chOff x="0" y="0"/>
          <a:chExt cx="0" cy="0"/>
        </a:xfrm>
      </p:grpSpPr>
      <p:sp>
        <p:nvSpPr>
          <p:cNvPr id="299" name="Google Shape;299;p32"/>
          <p:cNvSpPr txBox="1"/>
          <p:nvPr>
            <p:ph idx="1" type="body"/>
          </p:nvPr>
        </p:nvSpPr>
        <p:spPr>
          <a:xfrm>
            <a:off x="13495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300" name="Google Shape;300;p32"/>
          <p:cNvSpPr txBox="1"/>
          <p:nvPr>
            <p:ph idx="2" type="body"/>
          </p:nvPr>
        </p:nvSpPr>
        <p:spPr>
          <a:xfrm>
            <a:off x="521590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800"/>
              </a:spcBef>
              <a:spcAft>
                <a:spcPts val="0"/>
              </a:spcAft>
              <a:buClr>
                <a:schemeClr val="lt1"/>
              </a:buClr>
              <a:buSzPts val="1000"/>
              <a:buFont typeface="Instrument Sans"/>
              <a:buChar char="○"/>
              <a:defRPr/>
            </a:lvl2pPr>
            <a:lvl3pPr indent="-292100" lvl="2" marL="1371600" algn="l">
              <a:lnSpc>
                <a:spcPct val="115000"/>
              </a:lnSpc>
              <a:spcBef>
                <a:spcPts val="800"/>
              </a:spcBef>
              <a:spcAft>
                <a:spcPts val="0"/>
              </a:spcAft>
              <a:buClr>
                <a:schemeClr val="lt1"/>
              </a:buClr>
              <a:buSzPts val="1000"/>
              <a:buFont typeface="Instrument Sans"/>
              <a:buChar char="■"/>
              <a:defRPr/>
            </a:lvl3pPr>
            <a:lvl4pPr indent="-292100" lvl="3" marL="1828800" algn="l">
              <a:lnSpc>
                <a:spcPct val="115000"/>
              </a:lnSpc>
              <a:spcBef>
                <a:spcPts val="800"/>
              </a:spcBef>
              <a:spcAft>
                <a:spcPts val="0"/>
              </a:spcAft>
              <a:buClr>
                <a:schemeClr val="lt1"/>
              </a:buClr>
              <a:buSzPts val="1000"/>
              <a:buFont typeface="Instrument Sans"/>
              <a:buChar char="●"/>
              <a:defRPr/>
            </a:lvl4pPr>
            <a:lvl5pPr indent="-292100" lvl="4" marL="2286000" algn="l">
              <a:lnSpc>
                <a:spcPct val="115000"/>
              </a:lnSpc>
              <a:spcBef>
                <a:spcPts val="800"/>
              </a:spcBef>
              <a:spcAft>
                <a:spcPts val="0"/>
              </a:spcAft>
              <a:buClr>
                <a:schemeClr val="lt1"/>
              </a:buClr>
              <a:buSzPts val="1000"/>
              <a:buFont typeface="Instrument Sans"/>
              <a:buChar char="○"/>
              <a:defRPr/>
            </a:lvl5pPr>
            <a:lvl6pPr indent="-292100" lvl="5" marL="2743200" algn="l">
              <a:lnSpc>
                <a:spcPct val="115000"/>
              </a:lnSpc>
              <a:spcBef>
                <a:spcPts val="800"/>
              </a:spcBef>
              <a:spcAft>
                <a:spcPts val="0"/>
              </a:spcAft>
              <a:buClr>
                <a:schemeClr val="lt1"/>
              </a:buClr>
              <a:buSzPts val="1000"/>
              <a:buFont typeface="Instrument Sans"/>
              <a:buChar char="■"/>
              <a:defRPr/>
            </a:lvl6pPr>
            <a:lvl7pPr indent="-292100" lvl="6" marL="3200400" algn="l">
              <a:lnSpc>
                <a:spcPct val="115000"/>
              </a:lnSpc>
              <a:spcBef>
                <a:spcPts val="800"/>
              </a:spcBef>
              <a:spcAft>
                <a:spcPts val="0"/>
              </a:spcAft>
              <a:buClr>
                <a:schemeClr val="lt1"/>
              </a:buClr>
              <a:buSzPts val="1000"/>
              <a:buFont typeface="Instrument Sans"/>
              <a:buChar char="●"/>
              <a:defRPr/>
            </a:lvl7pPr>
            <a:lvl8pPr indent="-292100" lvl="7" marL="3657600" algn="l">
              <a:lnSpc>
                <a:spcPct val="115000"/>
              </a:lnSpc>
              <a:spcBef>
                <a:spcPts val="800"/>
              </a:spcBef>
              <a:spcAft>
                <a:spcPts val="0"/>
              </a:spcAft>
              <a:buClr>
                <a:schemeClr val="lt1"/>
              </a:buClr>
              <a:buSzPts val="1000"/>
              <a:buFont typeface="Instrument Sans"/>
              <a:buChar char="○"/>
              <a:defRPr/>
            </a:lvl8pPr>
            <a:lvl9pPr indent="-292100" lvl="8" marL="4114800" algn="l">
              <a:lnSpc>
                <a:spcPct val="115000"/>
              </a:lnSpc>
              <a:spcBef>
                <a:spcPts val="800"/>
              </a:spcBef>
              <a:spcAft>
                <a:spcPts val="800"/>
              </a:spcAft>
              <a:buClr>
                <a:schemeClr val="lt1"/>
              </a:buClr>
              <a:buSzPts val="1000"/>
              <a:buFont typeface="Instrument Sans"/>
              <a:buChar char="■"/>
              <a:defRPr/>
            </a:lvl9pPr>
          </a:lstStyle>
          <a:p/>
        </p:txBody>
      </p:sp>
      <p:sp>
        <p:nvSpPr>
          <p:cNvPr id="301" name="Google Shape;301;p32"/>
          <p:cNvSpPr txBox="1"/>
          <p:nvPr>
            <p:ph idx="3" type="body"/>
          </p:nvPr>
        </p:nvSpPr>
        <p:spPr>
          <a:xfrm>
            <a:off x="2677225" y="1811100"/>
            <a:ext cx="2525100" cy="769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302" name="Google Shape;302;p32"/>
          <p:cNvSpPr txBox="1"/>
          <p:nvPr>
            <p:ph idx="4" type="body"/>
          </p:nvPr>
        </p:nvSpPr>
        <p:spPr>
          <a:xfrm>
            <a:off x="267760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303" name="Google Shape;303;p32"/>
          <p:cNvSpPr txBox="1"/>
          <p:nvPr>
            <p:ph idx="5" type="subTitle"/>
          </p:nvPr>
        </p:nvSpPr>
        <p:spPr>
          <a:xfrm>
            <a:off x="267280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04" name="Google Shape;304;p32"/>
          <p:cNvSpPr txBox="1"/>
          <p:nvPr>
            <p:ph idx="6" type="subTitle"/>
          </p:nvPr>
        </p:nvSpPr>
        <p:spPr>
          <a:xfrm>
            <a:off x="267280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05" name="Google Shape;305;p3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306" name="Google Shape;306;p32"/>
          <p:cNvSpPr txBox="1"/>
          <p:nvPr>
            <p:ph idx="7"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307" name="Google Shape;307;p32"/>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308" name="Google Shape;308;p32"/>
          <p:cNvSpPr/>
          <p:nvPr>
            <p:ph idx="8" type="pic"/>
          </p:nvPr>
        </p:nvSpPr>
        <p:spPr>
          <a:xfrm>
            <a:off x="134350" y="1295850"/>
            <a:ext cx="2529300" cy="1277400"/>
          </a:xfrm>
          <a:prstGeom prst="rect">
            <a:avLst/>
          </a:prstGeom>
          <a:noFill/>
          <a:ln>
            <a:noFill/>
          </a:ln>
        </p:spPr>
      </p:sp>
      <p:sp>
        <p:nvSpPr>
          <p:cNvPr id="309" name="Google Shape;309;p32"/>
          <p:cNvSpPr txBox="1"/>
          <p:nvPr>
            <p:ph idx="9" type="subTitle"/>
          </p:nvPr>
        </p:nvSpPr>
        <p:spPr>
          <a:xfrm>
            <a:off x="5211100" y="1295400"/>
            <a:ext cx="2538300" cy="1277400"/>
          </a:xfrm>
          <a:prstGeom prst="rect">
            <a:avLst/>
          </a:prstGeom>
          <a:noFill/>
          <a:ln>
            <a:noFill/>
          </a:ln>
        </p:spPr>
        <p:txBody>
          <a:bodyPr anchorCtr="0" anchor="t" bIns="91425" lIns="182875" spcFirstLastPara="1" rIns="91425" wrap="square" tIns="18287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310" name="Google Shape;310;p32"/>
          <p:cNvSpPr txBox="1"/>
          <p:nvPr>
            <p:ph idx="13" type="subTitle"/>
          </p:nvPr>
        </p:nvSpPr>
        <p:spPr>
          <a:xfrm>
            <a:off x="2672800" y="1295400"/>
            <a:ext cx="2538300" cy="351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311" name="Google Shape;311;p32"/>
          <p:cNvSpPr txBox="1"/>
          <p:nvPr>
            <p:ph idx="14" type="subTitle"/>
          </p:nvPr>
        </p:nvSpPr>
        <p:spPr>
          <a:xfrm>
            <a:off x="267280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12" name="Google Shape;312;p32"/>
          <p:cNvSpPr txBox="1"/>
          <p:nvPr>
            <p:ph idx="15" type="subTitle"/>
          </p:nvPr>
        </p:nvSpPr>
        <p:spPr>
          <a:xfrm>
            <a:off x="13015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13" name="Google Shape;313;p32"/>
          <p:cNvSpPr txBox="1"/>
          <p:nvPr>
            <p:ph idx="16" type="subTitle"/>
          </p:nvPr>
        </p:nvSpPr>
        <p:spPr>
          <a:xfrm>
            <a:off x="521110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14" name="Google Shape;314;p32"/>
          <p:cNvSpPr txBox="1"/>
          <p:nvPr>
            <p:ph idx="17" type="subTitle"/>
          </p:nvPr>
        </p:nvSpPr>
        <p:spPr>
          <a:xfrm>
            <a:off x="13970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5" name="Google Shape;315;p32"/>
          <p:cNvSpPr txBox="1"/>
          <p:nvPr>
            <p:ph idx="18" type="subTitle"/>
          </p:nvPr>
        </p:nvSpPr>
        <p:spPr>
          <a:xfrm>
            <a:off x="13970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6" name="Google Shape;316;p32"/>
          <p:cNvSpPr txBox="1"/>
          <p:nvPr>
            <p:ph idx="19" type="subTitle"/>
          </p:nvPr>
        </p:nvSpPr>
        <p:spPr>
          <a:xfrm>
            <a:off x="522025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7" name="Google Shape;317;p32"/>
          <p:cNvSpPr txBox="1"/>
          <p:nvPr>
            <p:ph idx="20" type="subTitle"/>
          </p:nvPr>
        </p:nvSpPr>
        <p:spPr>
          <a:xfrm>
            <a:off x="522025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1">
  <p:cSld name="CUSTOM_11">
    <p:spTree>
      <p:nvGrpSpPr>
        <p:cNvPr id="318" name="Shape 318"/>
        <p:cNvGrpSpPr/>
        <p:nvPr/>
      </p:nvGrpSpPr>
      <p:grpSpPr>
        <a:xfrm>
          <a:off x="0" y="0"/>
          <a:ext cx="0" cy="0"/>
          <a:chOff x="0" y="0"/>
          <a:chExt cx="0" cy="0"/>
        </a:xfrm>
      </p:grpSpPr>
      <p:sp>
        <p:nvSpPr>
          <p:cNvPr id="319" name="Google Shape;319;p33"/>
          <p:cNvSpPr txBox="1"/>
          <p:nvPr>
            <p:ph idx="1" type="body"/>
          </p:nvPr>
        </p:nvSpPr>
        <p:spPr>
          <a:xfrm>
            <a:off x="284550" y="2579575"/>
            <a:ext cx="3655500" cy="1288200"/>
          </a:xfrm>
          <a:prstGeom prst="rect">
            <a:avLst/>
          </a:prstGeom>
          <a:noFill/>
          <a:ln>
            <a:noFill/>
          </a:ln>
        </p:spPr>
        <p:txBody>
          <a:bodyPr anchorCtr="0" anchor="t" bIns="91425" lIns="91425" spcFirstLastPara="1" rIns="91425" wrap="square" tIns="91425">
            <a:noAutofit/>
          </a:bodyPr>
          <a:lstStyle>
            <a:lvl1pPr indent="-292100" lvl="0" marL="457200" algn="l">
              <a:lnSpc>
                <a:spcPct val="150000"/>
              </a:lnSpc>
              <a:spcBef>
                <a:spcPts val="0"/>
              </a:spcBef>
              <a:spcAft>
                <a:spcPts val="0"/>
              </a:spcAft>
              <a:buClr>
                <a:schemeClr val="lt1"/>
              </a:buClr>
              <a:buSzPts val="1000"/>
              <a:buFont typeface="Instrument Sans"/>
              <a:buChar char="●"/>
              <a:defRPr/>
            </a:lvl1pPr>
            <a:lvl2pPr indent="-292100" lvl="1" marL="914400" algn="l">
              <a:lnSpc>
                <a:spcPct val="150000"/>
              </a:lnSpc>
              <a:spcBef>
                <a:spcPts val="0"/>
              </a:spcBef>
              <a:spcAft>
                <a:spcPts val="0"/>
              </a:spcAft>
              <a:buClr>
                <a:schemeClr val="lt1"/>
              </a:buClr>
              <a:buSzPts val="1000"/>
              <a:buFont typeface="Instrument Sans"/>
              <a:buChar char="○"/>
              <a:defRPr/>
            </a:lvl2pPr>
            <a:lvl3pPr indent="-292100" lvl="2" marL="1371600" algn="l">
              <a:lnSpc>
                <a:spcPct val="150000"/>
              </a:lnSpc>
              <a:spcBef>
                <a:spcPts val="0"/>
              </a:spcBef>
              <a:spcAft>
                <a:spcPts val="0"/>
              </a:spcAft>
              <a:buClr>
                <a:schemeClr val="lt1"/>
              </a:buClr>
              <a:buSzPts val="1000"/>
              <a:buFont typeface="Instrument Sans"/>
              <a:buChar char="■"/>
              <a:defRPr/>
            </a:lvl3pPr>
            <a:lvl4pPr indent="-292100" lvl="3" marL="1828800" algn="l">
              <a:lnSpc>
                <a:spcPct val="150000"/>
              </a:lnSpc>
              <a:spcBef>
                <a:spcPts val="0"/>
              </a:spcBef>
              <a:spcAft>
                <a:spcPts val="0"/>
              </a:spcAft>
              <a:buClr>
                <a:schemeClr val="lt1"/>
              </a:buClr>
              <a:buSzPts val="1000"/>
              <a:buFont typeface="Instrument Sans"/>
              <a:buChar char="●"/>
              <a:defRPr/>
            </a:lvl4pPr>
            <a:lvl5pPr indent="-292100" lvl="4" marL="2286000" algn="l">
              <a:lnSpc>
                <a:spcPct val="150000"/>
              </a:lnSpc>
              <a:spcBef>
                <a:spcPts val="0"/>
              </a:spcBef>
              <a:spcAft>
                <a:spcPts val="0"/>
              </a:spcAft>
              <a:buClr>
                <a:schemeClr val="lt1"/>
              </a:buClr>
              <a:buSzPts val="1000"/>
              <a:buFont typeface="Instrument Sans"/>
              <a:buChar char="○"/>
              <a:defRPr/>
            </a:lvl5pPr>
            <a:lvl6pPr indent="-292100" lvl="5" marL="2743200" algn="l">
              <a:lnSpc>
                <a:spcPct val="150000"/>
              </a:lnSpc>
              <a:spcBef>
                <a:spcPts val="0"/>
              </a:spcBef>
              <a:spcAft>
                <a:spcPts val="0"/>
              </a:spcAft>
              <a:buClr>
                <a:schemeClr val="lt1"/>
              </a:buClr>
              <a:buSzPts val="1000"/>
              <a:buFont typeface="Instrument Sans"/>
              <a:buChar char="■"/>
              <a:defRPr/>
            </a:lvl6pPr>
            <a:lvl7pPr indent="-292100" lvl="6" marL="3200400" algn="l">
              <a:lnSpc>
                <a:spcPct val="150000"/>
              </a:lnSpc>
              <a:spcBef>
                <a:spcPts val="0"/>
              </a:spcBef>
              <a:spcAft>
                <a:spcPts val="0"/>
              </a:spcAft>
              <a:buClr>
                <a:schemeClr val="lt1"/>
              </a:buClr>
              <a:buSzPts val="1000"/>
              <a:buFont typeface="Instrument Sans"/>
              <a:buChar char="●"/>
              <a:defRPr/>
            </a:lvl7pPr>
            <a:lvl8pPr indent="-292100" lvl="7" marL="3657600" algn="l">
              <a:lnSpc>
                <a:spcPct val="150000"/>
              </a:lnSpc>
              <a:spcBef>
                <a:spcPts val="0"/>
              </a:spcBef>
              <a:spcAft>
                <a:spcPts val="0"/>
              </a:spcAft>
              <a:buClr>
                <a:schemeClr val="lt1"/>
              </a:buClr>
              <a:buSzPts val="1000"/>
              <a:buFont typeface="Instrument Sans"/>
              <a:buChar char="○"/>
              <a:defRPr/>
            </a:lvl8pPr>
            <a:lvl9pPr indent="-292100" lvl="8" marL="4114800" algn="l">
              <a:lnSpc>
                <a:spcPct val="150000"/>
              </a:lnSpc>
              <a:spcBef>
                <a:spcPts val="0"/>
              </a:spcBef>
              <a:spcAft>
                <a:spcPts val="0"/>
              </a:spcAft>
              <a:buClr>
                <a:schemeClr val="lt1"/>
              </a:buClr>
              <a:buSzPts val="1000"/>
              <a:buFont typeface="Instrument Sans"/>
              <a:buChar char="■"/>
              <a:defRPr/>
            </a:lvl9pPr>
          </a:lstStyle>
          <a:p/>
        </p:txBody>
      </p:sp>
      <p:sp>
        <p:nvSpPr>
          <p:cNvPr id="320" name="Google Shape;320;p3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321" name="Google Shape;321;p33"/>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grpSp>
        <p:nvGrpSpPr>
          <p:cNvPr id="322" name="Google Shape;322;p33"/>
          <p:cNvGrpSpPr/>
          <p:nvPr/>
        </p:nvGrpSpPr>
        <p:grpSpPr>
          <a:xfrm>
            <a:off x="128875" y="-3665"/>
            <a:ext cx="8896225" cy="5148365"/>
            <a:chOff x="128875" y="-3665"/>
            <a:chExt cx="8896225" cy="5148365"/>
          </a:xfrm>
        </p:grpSpPr>
        <p:cxnSp>
          <p:nvCxnSpPr>
            <p:cNvPr id="323" name="Google Shape;323;p33"/>
            <p:cNvCxnSpPr/>
            <p:nvPr/>
          </p:nvCxnSpPr>
          <p:spPr>
            <a:xfrm>
              <a:off x="5212100" y="-3665"/>
              <a:ext cx="0" cy="5143500"/>
            </a:xfrm>
            <a:prstGeom prst="straightConnector1">
              <a:avLst/>
            </a:prstGeom>
            <a:noFill/>
            <a:ln cap="flat" cmpd="sng" w="9525">
              <a:solidFill>
                <a:schemeClr val="dk2"/>
              </a:solidFill>
              <a:prstDash val="solid"/>
              <a:round/>
              <a:headEnd len="sm" w="sm" type="none"/>
              <a:tailEnd len="sm" w="sm" type="none"/>
            </a:ln>
          </p:spPr>
        </p:cxnSp>
        <p:cxnSp>
          <p:nvCxnSpPr>
            <p:cNvPr id="324" name="Google Shape;324;p33"/>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325" name="Google Shape;325;p33"/>
            <p:cNvCxnSpPr/>
            <p:nvPr/>
          </p:nvCxnSpPr>
          <p:spPr>
            <a:xfrm>
              <a:off x="7752125" y="1069"/>
              <a:ext cx="0" cy="5143500"/>
            </a:xfrm>
            <a:prstGeom prst="straightConnector1">
              <a:avLst/>
            </a:prstGeom>
            <a:noFill/>
            <a:ln cap="flat" cmpd="sng" w="9525">
              <a:solidFill>
                <a:schemeClr val="dk2"/>
              </a:solidFill>
              <a:prstDash val="solid"/>
              <a:round/>
              <a:headEnd len="sm" w="sm" type="none"/>
              <a:tailEnd len="sm" w="sm" type="none"/>
            </a:ln>
          </p:spPr>
        </p:cxnSp>
        <p:cxnSp>
          <p:nvCxnSpPr>
            <p:cNvPr id="326" name="Google Shape;326;p33"/>
            <p:cNvCxnSpPr/>
            <p:nvPr/>
          </p:nvCxnSpPr>
          <p:spPr>
            <a:xfrm>
              <a:off x="5212100" y="223225"/>
              <a:ext cx="3813000" cy="0"/>
            </a:xfrm>
            <a:prstGeom prst="straightConnector1">
              <a:avLst/>
            </a:prstGeom>
            <a:noFill/>
            <a:ln cap="flat" cmpd="sng" w="9525">
              <a:solidFill>
                <a:schemeClr val="dk2"/>
              </a:solidFill>
              <a:prstDash val="solid"/>
              <a:round/>
              <a:headEnd len="sm" w="sm" type="none"/>
              <a:tailEnd len="sm" w="sm" type="none"/>
            </a:ln>
          </p:spPr>
        </p:cxnSp>
        <p:cxnSp>
          <p:nvCxnSpPr>
            <p:cNvPr id="327" name="Google Shape;327;p33"/>
            <p:cNvCxnSpPr/>
            <p:nvPr/>
          </p:nvCxnSpPr>
          <p:spPr>
            <a:xfrm>
              <a:off x="5210175" y="3867775"/>
              <a:ext cx="3813000" cy="0"/>
            </a:xfrm>
            <a:prstGeom prst="straightConnector1">
              <a:avLst/>
            </a:prstGeom>
            <a:noFill/>
            <a:ln cap="flat" cmpd="sng" w="9525">
              <a:solidFill>
                <a:schemeClr val="dk2"/>
              </a:solidFill>
              <a:prstDash val="solid"/>
              <a:round/>
              <a:headEnd len="sm" w="sm" type="none"/>
              <a:tailEnd len="sm" w="sm" type="none"/>
            </a:ln>
          </p:spPr>
        </p:cxnSp>
        <p:cxnSp>
          <p:nvCxnSpPr>
            <p:cNvPr id="328" name="Google Shape;328;p33"/>
            <p:cNvCxnSpPr/>
            <p:nvPr/>
          </p:nvCxnSpPr>
          <p:spPr>
            <a:xfrm>
              <a:off x="5212100" y="2579575"/>
              <a:ext cx="3813000" cy="0"/>
            </a:xfrm>
            <a:prstGeom prst="straightConnector1">
              <a:avLst/>
            </a:prstGeom>
            <a:noFill/>
            <a:ln cap="flat" cmpd="sng" w="9525">
              <a:solidFill>
                <a:schemeClr val="dk2"/>
              </a:solidFill>
              <a:prstDash val="solid"/>
              <a:round/>
              <a:headEnd len="sm" w="sm" type="none"/>
              <a:tailEnd len="sm" w="sm" type="none"/>
            </a:ln>
          </p:spPr>
        </p:cxnSp>
        <p:cxnSp>
          <p:nvCxnSpPr>
            <p:cNvPr id="329" name="Google Shape;329;p33"/>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grpSp>
      <p:sp>
        <p:nvSpPr>
          <p:cNvPr id="330" name="Google Shape;330;p33"/>
          <p:cNvSpPr txBox="1"/>
          <p:nvPr>
            <p:ph idx="2" type="subTitle"/>
          </p:nvPr>
        </p:nvSpPr>
        <p:spPr>
          <a:xfrm>
            <a:off x="284550" y="1291424"/>
            <a:ext cx="3655500" cy="1209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31" name="Google Shape;331;p33"/>
          <p:cNvSpPr/>
          <p:nvPr>
            <p:ph idx="3" type="pic"/>
          </p:nvPr>
        </p:nvSpPr>
        <p:spPr>
          <a:xfrm>
            <a:off x="5219000" y="228600"/>
            <a:ext cx="2528400" cy="2346900"/>
          </a:xfrm>
          <a:prstGeom prst="rect">
            <a:avLst/>
          </a:prstGeom>
          <a:noFill/>
          <a:ln>
            <a:noFill/>
          </a:ln>
        </p:spPr>
      </p:sp>
      <p:sp>
        <p:nvSpPr>
          <p:cNvPr id="332" name="Google Shape;332;p33"/>
          <p:cNvSpPr/>
          <p:nvPr>
            <p:ph idx="4" type="pic"/>
          </p:nvPr>
        </p:nvSpPr>
        <p:spPr>
          <a:xfrm>
            <a:off x="7757025" y="2584925"/>
            <a:ext cx="1261500" cy="1279200"/>
          </a:xfrm>
          <a:prstGeom prst="rect">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CUSTOM_12">
    <p:spTree>
      <p:nvGrpSpPr>
        <p:cNvPr id="333" name="Shape 333"/>
        <p:cNvGrpSpPr/>
        <p:nvPr/>
      </p:nvGrpSpPr>
      <p:grpSpPr>
        <a:xfrm>
          <a:off x="0" y="0"/>
          <a:ext cx="0" cy="0"/>
          <a:chOff x="0" y="0"/>
          <a:chExt cx="0" cy="0"/>
        </a:xfrm>
      </p:grpSpPr>
      <p:pic>
        <p:nvPicPr>
          <p:cNvPr id="334" name="Google Shape;334;p34"/>
          <p:cNvPicPr preferRelativeResize="0"/>
          <p:nvPr/>
        </p:nvPicPr>
        <p:blipFill rotWithShape="1">
          <a:blip r:embed="rId2">
            <a:alphaModFix/>
          </a:blip>
          <a:srcRect b="0" l="0" r="0" t="0"/>
          <a:stretch/>
        </p:blipFill>
        <p:spPr>
          <a:xfrm rot="10800000">
            <a:off x="6802699" y="3851249"/>
            <a:ext cx="1292251" cy="1292251"/>
          </a:xfrm>
          <a:prstGeom prst="rect">
            <a:avLst/>
          </a:prstGeom>
          <a:noFill/>
          <a:ln>
            <a:noFill/>
          </a:ln>
        </p:spPr>
      </p:pic>
      <p:sp>
        <p:nvSpPr>
          <p:cNvPr id="335" name="Google Shape;335;p34"/>
          <p:cNvSpPr txBox="1"/>
          <p:nvPr>
            <p:ph idx="1" type="subTitle"/>
          </p:nvPr>
        </p:nvSpPr>
        <p:spPr>
          <a:xfrm>
            <a:off x="5372900" y="4200925"/>
            <a:ext cx="1429800" cy="303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36" name="Google Shape;336;p34"/>
          <p:cNvSpPr txBox="1"/>
          <p:nvPr>
            <p:ph idx="2" type="subTitle"/>
          </p:nvPr>
        </p:nvSpPr>
        <p:spPr>
          <a:xfrm>
            <a:off x="5372900" y="4504718"/>
            <a:ext cx="14298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solidFill>
                  <a:schemeClr val="lt2"/>
                </a:solidFill>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37" name="Google Shape;337;p34"/>
          <p:cNvSpPr txBox="1"/>
          <p:nvPr>
            <p:ph idx="3" type="subTitle"/>
          </p:nvPr>
        </p:nvSpPr>
        <p:spPr>
          <a:xfrm>
            <a:off x="5372900" y="170855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38" name="Google Shape;338;p34"/>
          <p:cNvSpPr txBox="1"/>
          <p:nvPr>
            <p:ph idx="4" type="subTitle"/>
          </p:nvPr>
        </p:nvSpPr>
        <p:spPr>
          <a:xfrm>
            <a:off x="5372900" y="2060150"/>
            <a:ext cx="1597500" cy="10173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339" name="Google Shape;339;p34"/>
          <p:cNvSpPr txBox="1"/>
          <p:nvPr>
            <p:ph idx="5" type="subTitle"/>
          </p:nvPr>
        </p:nvSpPr>
        <p:spPr>
          <a:xfrm>
            <a:off x="6953375" y="170855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40" name="Google Shape;340;p34"/>
          <p:cNvSpPr txBox="1"/>
          <p:nvPr>
            <p:ph idx="6" type="subTitle"/>
          </p:nvPr>
        </p:nvSpPr>
        <p:spPr>
          <a:xfrm>
            <a:off x="6953375" y="2060150"/>
            <a:ext cx="1597500" cy="10173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cxnSp>
        <p:nvCxnSpPr>
          <p:cNvPr id="341" name="Google Shape;341;p34"/>
          <p:cNvCxnSpPr/>
          <p:nvPr/>
        </p:nvCxnSpPr>
        <p:spPr>
          <a:xfrm>
            <a:off x="9023250" y="0"/>
            <a:ext cx="0" cy="5135400"/>
          </a:xfrm>
          <a:prstGeom prst="straightConnector1">
            <a:avLst/>
          </a:prstGeom>
          <a:noFill/>
          <a:ln cap="flat" cmpd="sng" w="9525">
            <a:solidFill>
              <a:schemeClr val="accent3"/>
            </a:solidFill>
            <a:prstDash val="solid"/>
            <a:round/>
            <a:headEnd len="sm" w="sm" type="none"/>
            <a:tailEnd len="sm" w="sm" type="none"/>
          </a:ln>
        </p:spPr>
      </p:cxnSp>
      <p:cxnSp>
        <p:nvCxnSpPr>
          <p:cNvPr id="342" name="Google Shape;342;p34"/>
          <p:cNvCxnSpPr/>
          <p:nvPr/>
        </p:nvCxnSpPr>
        <p:spPr>
          <a:xfrm>
            <a:off x="118800" y="0"/>
            <a:ext cx="0" cy="5135400"/>
          </a:xfrm>
          <a:prstGeom prst="straightConnector1">
            <a:avLst/>
          </a:prstGeom>
          <a:noFill/>
          <a:ln cap="flat" cmpd="sng" w="9525">
            <a:solidFill>
              <a:schemeClr val="accent3"/>
            </a:solidFill>
            <a:prstDash val="solid"/>
            <a:round/>
            <a:headEnd len="sm" w="sm" type="none"/>
            <a:tailEnd len="sm" w="sm" type="none"/>
          </a:ln>
        </p:spPr>
      </p:cxnSp>
      <p:sp>
        <p:nvSpPr>
          <p:cNvPr id="343" name="Google Shape;343;p34"/>
          <p:cNvSpPr txBox="1"/>
          <p:nvPr>
            <p:ph idx="7" type="subTitle"/>
          </p:nvPr>
        </p:nvSpPr>
        <p:spPr>
          <a:xfrm>
            <a:off x="5372900" y="17420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44" name="Google Shape;344;p34"/>
          <p:cNvSpPr txBox="1"/>
          <p:nvPr>
            <p:ph idx="8" type="subTitle"/>
          </p:nvPr>
        </p:nvSpPr>
        <p:spPr>
          <a:xfrm>
            <a:off x="139700" y="1653090"/>
            <a:ext cx="3655500" cy="1209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345" name="Google Shape;345;p3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346" name="Google Shape;346;p34"/>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347" name="Google Shape;347;p34"/>
          <p:cNvSpPr txBox="1"/>
          <p:nvPr>
            <p:ph idx="9" type="subTitle"/>
          </p:nvPr>
        </p:nvSpPr>
        <p:spPr>
          <a:xfrm>
            <a:off x="5372900" y="525800"/>
            <a:ext cx="15975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348" name="Google Shape;348;p34"/>
          <p:cNvSpPr txBox="1"/>
          <p:nvPr>
            <p:ph idx="13" type="subTitle"/>
          </p:nvPr>
        </p:nvSpPr>
        <p:spPr>
          <a:xfrm>
            <a:off x="6953375" y="17420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49" name="Google Shape;349;p34"/>
          <p:cNvSpPr txBox="1"/>
          <p:nvPr>
            <p:ph idx="14" type="subTitle"/>
          </p:nvPr>
        </p:nvSpPr>
        <p:spPr>
          <a:xfrm>
            <a:off x="6953375" y="525800"/>
            <a:ext cx="15975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350" name="Google Shape;350;p34"/>
          <p:cNvSpPr txBox="1"/>
          <p:nvPr>
            <p:ph idx="15" type="subTitle"/>
          </p:nvPr>
        </p:nvSpPr>
        <p:spPr>
          <a:xfrm>
            <a:off x="6970400" y="4200925"/>
            <a:ext cx="1429800" cy="303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CUSTOM_13">
    <p:spTree>
      <p:nvGrpSpPr>
        <p:cNvPr id="351" name="Shape 351"/>
        <p:cNvGrpSpPr/>
        <p:nvPr/>
      </p:nvGrpSpPr>
      <p:grpSpPr>
        <a:xfrm>
          <a:off x="0" y="0"/>
          <a:ext cx="0" cy="0"/>
          <a:chOff x="0" y="0"/>
          <a:chExt cx="0" cy="0"/>
        </a:xfrm>
      </p:grpSpPr>
      <p:sp>
        <p:nvSpPr>
          <p:cNvPr id="352" name="Google Shape;352;p35"/>
          <p:cNvSpPr/>
          <p:nvPr>
            <p:ph idx="2" type="pic"/>
          </p:nvPr>
        </p:nvSpPr>
        <p:spPr>
          <a:xfrm>
            <a:off x="7754350" y="2584475"/>
            <a:ext cx="1263000" cy="1272600"/>
          </a:xfrm>
          <a:prstGeom prst="rect">
            <a:avLst/>
          </a:prstGeom>
          <a:noFill/>
          <a:ln>
            <a:noFill/>
          </a:ln>
        </p:spPr>
      </p:sp>
      <p:sp>
        <p:nvSpPr>
          <p:cNvPr id="353" name="Google Shape;353;p35"/>
          <p:cNvSpPr/>
          <p:nvPr>
            <p:ph idx="3" type="pic"/>
          </p:nvPr>
        </p:nvSpPr>
        <p:spPr>
          <a:xfrm>
            <a:off x="5212300" y="2584475"/>
            <a:ext cx="1263000" cy="1272600"/>
          </a:xfrm>
          <a:prstGeom prst="rect">
            <a:avLst/>
          </a:prstGeom>
          <a:noFill/>
          <a:ln>
            <a:noFill/>
          </a:ln>
        </p:spPr>
      </p:sp>
      <p:sp>
        <p:nvSpPr>
          <p:cNvPr id="354" name="Google Shape;354;p35"/>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355" name="Google Shape;355;p35"/>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356" name="Google Shape;356;p35"/>
          <p:cNvCxnSpPr/>
          <p:nvPr/>
        </p:nvCxnSpPr>
        <p:spPr>
          <a:xfrm>
            <a:off x="9023250" y="-60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357" name="Google Shape;357;p35"/>
          <p:cNvCxnSpPr/>
          <p:nvPr/>
        </p:nvCxnSpPr>
        <p:spPr>
          <a:xfrm>
            <a:off x="9020977" y="1291063"/>
            <a:ext cx="0" cy="3853200"/>
          </a:xfrm>
          <a:prstGeom prst="straightConnector1">
            <a:avLst/>
          </a:prstGeom>
          <a:noFill/>
          <a:ln cap="flat" cmpd="sng" w="9525">
            <a:solidFill>
              <a:schemeClr val="accent3"/>
            </a:solidFill>
            <a:prstDash val="solid"/>
            <a:round/>
            <a:headEnd len="sm" w="sm" type="none"/>
            <a:tailEnd len="sm" w="sm" type="none"/>
          </a:ln>
        </p:spPr>
      </p:cxnSp>
      <p:cxnSp>
        <p:nvCxnSpPr>
          <p:cNvPr id="358" name="Google Shape;358;p35"/>
          <p:cNvCxnSpPr/>
          <p:nvPr/>
        </p:nvCxnSpPr>
        <p:spPr>
          <a:xfrm>
            <a:off x="128875" y="1291375"/>
            <a:ext cx="8885400" cy="0"/>
          </a:xfrm>
          <a:prstGeom prst="straightConnector1">
            <a:avLst/>
          </a:prstGeom>
          <a:noFill/>
          <a:ln cap="flat" cmpd="sng" w="9525">
            <a:solidFill>
              <a:schemeClr val="accent3"/>
            </a:solidFill>
            <a:prstDash val="solid"/>
            <a:round/>
            <a:headEnd len="sm" w="sm" type="none"/>
            <a:tailEnd len="sm" w="sm" type="none"/>
          </a:ln>
        </p:spPr>
      </p:cxnSp>
      <p:sp>
        <p:nvSpPr>
          <p:cNvPr id="359" name="Google Shape;359;p35"/>
          <p:cNvSpPr txBox="1"/>
          <p:nvPr>
            <p:ph type="title"/>
          </p:nvPr>
        </p:nvSpPr>
        <p:spPr>
          <a:xfrm>
            <a:off x="139700" y="228600"/>
            <a:ext cx="52425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360" name="Google Shape;360;p35"/>
          <p:cNvSpPr txBox="1"/>
          <p:nvPr>
            <p:ph idx="4" type="title"/>
          </p:nvPr>
        </p:nvSpPr>
        <p:spPr>
          <a:xfrm>
            <a:off x="139700" y="12940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361" name="Google Shape;361;p35"/>
          <p:cNvSpPr txBox="1"/>
          <p:nvPr>
            <p:ph idx="5" type="title"/>
          </p:nvPr>
        </p:nvSpPr>
        <p:spPr>
          <a:xfrm>
            <a:off x="139700" y="18092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362" name="Google Shape;362;p35"/>
          <p:cNvSpPr txBox="1"/>
          <p:nvPr>
            <p:ph idx="6" type="title"/>
          </p:nvPr>
        </p:nvSpPr>
        <p:spPr>
          <a:xfrm>
            <a:off x="139700" y="25844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363" name="Google Shape;363;p35"/>
          <p:cNvSpPr txBox="1"/>
          <p:nvPr>
            <p:ph idx="7" type="title"/>
          </p:nvPr>
        </p:nvSpPr>
        <p:spPr>
          <a:xfrm>
            <a:off x="139700" y="30996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364" name="Google Shape;364;p35"/>
          <p:cNvSpPr txBox="1"/>
          <p:nvPr>
            <p:ph idx="8" type="title"/>
          </p:nvPr>
        </p:nvSpPr>
        <p:spPr>
          <a:xfrm>
            <a:off x="139700" y="38748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365" name="Google Shape;365;p35"/>
          <p:cNvSpPr txBox="1"/>
          <p:nvPr>
            <p:ph idx="9" type="title"/>
          </p:nvPr>
        </p:nvSpPr>
        <p:spPr>
          <a:xfrm>
            <a:off x="139700" y="43900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7">
    <p:spTree>
      <p:nvGrpSpPr>
        <p:cNvPr id="366" name="Shape 366"/>
        <p:cNvGrpSpPr/>
        <p:nvPr/>
      </p:nvGrpSpPr>
      <p:grpSpPr>
        <a:xfrm>
          <a:off x="0" y="0"/>
          <a:ext cx="0" cy="0"/>
          <a:chOff x="0" y="0"/>
          <a:chExt cx="0" cy="0"/>
        </a:xfrm>
      </p:grpSpPr>
      <p:pic>
        <p:nvPicPr>
          <p:cNvPr id="367" name="Google Shape;367;p36"/>
          <p:cNvPicPr preferRelativeResize="0"/>
          <p:nvPr/>
        </p:nvPicPr>
        <p:blipFill rotWithShape="1">
          <a:blip r:embed="rId2">
            <a:alphaModFix/>
          </a:blip>
          <a:srcRect b="13328" l="0" r="0" t="10503"/>
          <a:stretch/>
        </p:blipFill>
        <p:spPr>
          <a:xfrm rot="10800000">
            <a:off x="135149" y="1285126"/>
            <a:ext cx="5075876" cy="3866199"/>
          </a:xfrm>
          <a:prstGeom prst="rect">
            <a:avLst/>
          </a:prstGeom>
          <a:noFill/>
          <a:ln>
            <a:noFill/>
          </a:ln>
        </p:spPr>
      </p:pic>
      <p:sp>
        <p:nvSpPr>
          <p:cNvPr descr="A solid green color" id="368" name="Google Shape;368;p36"/>
          <p:cNvSpPr/>
          <p:nvPr/>
        </p:nvSpPr>
        <p:spPr>
          <a:xfrm>
            <a:off x="135138" y="900"/>
            <a:ext cx="1257900" cy="12837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descr="A solid blue color" id="369" name="Google Shape;369;p36"/>
          <p:cNvSpPr/>
          <p:nvPr/>
        </p:nvSpPr>
        <p:spPr>
          <a:xfrm>
            <a:off x="5218975" y="-1050"/>
            <a:ext cx="1257900" cy="12870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370" name="Google Shape;370;p3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371" name="Google Shape;371;p36"/>
          <p:cNvSpPr txBox="1"/>
          <p:nvPr>
            <p:ph type="title"/>
          </p:nvPr>
        </p:nvSpPr>
        <p:spPr>
          <a:xfrm>
            <a:off x="128875" y="1666875"/>
            <a:ext cx="4922400" cy="3245400"/>
          </a:xfrm>
          <a:prstGeom prst="rect">
            <a:avLst/>
          </a:prstGeom>
          <a:noFill/>
          <a:ln>
            <a:noFill/>
          </a:ln>
        </p:spPr>
        <p:txBody>
          <a:bodyPr anchorCtr="0" anchor="b" bIns="0" lIns="91425" spcFirstLastPara="1" rIns="91425" wrap="square" tIns="91425">
            <a:spAutoFit/>
          </a:bodyPr>
          <a:lstStyle>
            <a:lvl1pPr lvl="0" algn="l">
              <a:lnSpc>
                <a:spcPct val="90000"/>
              </a:lnSpc>
              <a:spcBef>
                <a:spcPts val="0"/>
              </a:spcBef>
              <a:spcAft>
                <a:spcPts val="0"/>
              </a:spcAft>
              <a:buClr>
                <a:schemeClr val="lt1"/>
              </a:buClr>
              <a:buSzPts val="6000"/>
              <a:buFont typeface="Poppins"/>
              <a:buNone/>
              <a:defRPr sz="6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72" name="Google Shape;372;p36"/>
          <p:cNvSpPr txBox="1"/>
          <p:nvPr>
            <p:ph idx="1" type="subTitle"/>
          </p:nvPr>
        </p:nvSpPr>
        <p:spPr>
          <a:xfrm>
            <a:off x="5305200" y="2579575"/>
            <a:ext cx="3596700" cy="1270200"/>
          </a:xfrm>
          <a:prstGeom prst="rect">
            <a:avLst/>
          </a:prstGeom>
          <a:noFill/>
          <a:ln>
            <a:noFill/>
          </a:ln>
        </p:spPr>
        <p:txBody>
          <a:bodyPr anchorCtr="0" anchor="t" bIns="91425" lIns="91425" spcFirstLastPara="1" rIns="91425" wrap="square" tIns="182875">
            <a:noAutofit/>
          </a:bodyPr>
          <a:lstStyle>
            <a:lvl1pPr lvl="0" algn="l">
              <a:lnSpc>
                <a:spcPct val="115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73" name="Google Shape;373;p36"/>
          <p:cNvSpPr txBox="1"/>
          <p:nvPr>
            <p:ph idx="2" type="subTitle"/>
          </p:nvPr>
        </p:nvSpPr>
        <p:spPr>
          <a:xfrm>
            <a:off x="5305225" y="3861475"/>
            <a:ext cx="3596700" cy="10509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74" name="Google Shape;374;p36"/>
          <p:cNvSpPr/>
          <p:nvPr>
            <p:ph idx="3" type="pic"/>
          </p:nvPr>
        </p:nvSpPr>
        <p:spPr>
          <a:xfrm>
            <a:off x="7757975" y="1297450"/>
            <a:ext cx="1259700" cy="1275000"/>
          </a:xfrm>
          <a:prstGeom prst="rect">
            <a:avLst/>
          </a:prstGeom>
          <a:noFill/>
          <a:ln>
            <a:noFill/>
          </a:ln>
        </p:spPr>
      </p:sp>
      <p:grpSp>
        <p:nvGrpSpPr>
          <p:cNvPr id="375" name="Google Shape;375;p36"/>
          <p:cNvGrpSpPr/>
          <p:nvPr/>
        </p:nvGrpSpPr>
        <p:grpSpPr>
          <a:xfrm>
            <a:off x="128875" y="0"/>
            <a:ext cx="8894550" cy="5152800"/>
            <a:chOff x="128875" y="0"/>
            <a:chExt cx="8894550" cy="5152800"/>
          </a:xfrm>
        </p:grpSpPr>
        <p:cxnSp>
          <p:nvCxnSpPr>
            <p:cNvPr id="376" name="Google Shape;376;p36"/>
            <p:cNvCxnSpPr/>
            <p:nvPr/>
          </p:nvCxnSpPr>
          <p:spPr>
            <a:xfrm>
              <a:off x="6480997" y="1200"/>
              <a:ext cx="0" cy="2583300"/>
            </a:xfrm>
            <a:prstGeom prst="straightConnector1">
              <a:avLst/>
            </a:prstGeom>
            <a:noFill/>
            <a:ln cap="flat" cmpd="sng" w="9525">
              <a:solidFill>
                <a:schemeClr val="dk2"/>
              </a:solidFill>
              <a:prstDash val="solid"/>
              <a:round/>
              <a:headEnd len="sm" w="sm" type="none"/>
              <a:tailEnd len="sm" w="sm" type="none"/>
            </a:ln>
          </p:spPr>
        </p:cxnSp>
        <p:cxnSp>
          <p:nvCxnSpPr>
            <p:cNvPr id="377" name="Google Shape;377;p36"/>
            <p:cNvCxnSpPr/>
            <p:nvPr/>
          </p:nvCxnSpPr>
          <p:spPr>
            <a:xfrm>
              <a:off x="7752136" y="1200"/>
              <a:ext cx="0" cy="2583300"/>
            </a:xfrm>
            <a:prstGeom prst="straightConnector1">
              <a:avLst/>
            </a:prstGeom>
            <a:noFill/>
            <a:ln cap="flat" cmpd="sng" w="9525">
              <a:solidFill>
                <a:schemeClr val="dk2"/>
              </a:solidFill>
              <a:prstDash val="solid"/>
              <a:round/>
              <a:headEnd len="sm" w="sm" type="none"/>
              <a:tailEnd len="sm" w="sm" type="none"/>
            </a:ln>
          </p:spPr>
        </p:cxnSp>
        <p:cxnSp>
          <p:nvCxnSpPr>
            <p:cNvPr id="378" name="Google Shape;378;p36"/>
            <p:cNvCxnSpPr/>
            <p:nvPr/>
          </p:nvCxnSpPr>
          <p:spPr>
            <a:xfrm>
              <a:off x="5213125" y="2579575"/>
              <a:ext cx="3810300" cy="0"/>
            </a:xfrm>
            <a:prstGeom prst="straightConnector1">
              <a:avLst/>
            </a:prstGeom>
            <a:noFill/>
            <a:ln cap="flat" cmpd="sng" w="9525">
              <a:solidFill>
                <a:schemeClr val="dk2"/>
              </a:solidFill>
              <a:prstDash val="solid"/>
              <a:round/>
              <a:headEnd len="sm" w="sm" type="none"/>
              <a:tailEnd len="sm" w="sm" type="none"/>
            </a:ln>
          </p:spPr>
        </p:cxnSp>
        <p:cxnSp>
          <p:nvCxnSpPr>
            <p:cNvPr id="379" name="Google Shape;379;p36"/>
            <p:cNvCxnSpPr/>
            <p:nvPr/>
          </p:nvCxnSpPr>
          <p:spPr>
            <a:xfrm>
              <a:off x="5212100" y="1075"/>
              <a:ext cx="0" cy="5133900"/>
            </a:xfrm>
            <a:prstGeom prst="straightConnector1">
              <a:avLst/>
            </a:prstGeom>
            <a:noFill/>
            <a:ln cap="flat" cmpd="sng" w="9525">
              <a:solidFill>
                <a:schemeClr val="dk2"/>
              </a:solidFill>
              <a:prstDash val="solid"/>
              <a:round/>
              <a:headEnd len="sm" w="sm" type="none"/>
              <a:tailEnd len="sm" w="sm" type="none"/>
            </a:ln>
          </p:spPr>
        </p:cxnSp>
        <p:cxnSp>
          <p:nvCxnSpPr>
            <p:cNvPr id="380" name="Google Shape;380;p36"/>
            <p:cNvCxnSpPr/>
            <p:nvPr/>
          </p:nvCxnSpPr>
          <p:spPr>
            <a:xfrm>
              <a:off x="3940150"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381" name="Google Shape;381;p36"/>
            <p:cNvCxnSpPr/>
            <p:nvPr/>
          </p:nvCxnSpPr>
          <p:spPr>
            <a:xfrm>
              <a:off x="2669725"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382" name="Google Shape;382;p36"/>
            <p:cNvCxnSpPr/>
            <p:nvPr/>
          </p:nvCxnSpPr>
          <p:spPr>
            <a:xfrm>
              <a:off x="1399300"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383" name="Google Shape;383;p36"/>
            <p:cNvCxnSpPr/>
            <p:nvPr/>
          </p:nvCxnSpPr>
          <p:spPr>
            <a:xfrm>
              <a:off x="128875" y="0"/>
              <a:ext cx="0" cy="5152800"/>
            </a:xfrm>
            <a:prstGeom prst="straightConnector1">
              <a:avLst/>
            </a:prstGeom>
            <a:noFill/>
            <a:ln cap="flat" cmpd="sng" w="9525">
              <a:solidFill>
                <a:schemeClr val="dk2"/>
              </a:solidFill>
              <a:prstDash val="solid"/>
              <a:round/>
              <a:headEnd len="sm" w="sm" type="none"/>
              <a:tailEnd len="sm" w="sm" type="none"/>
            </a:ln>
          </p:spPr>
        </p:cxnSp>
        <p:cxnSp>
          <p:nvCxnSpPr>
            <p:cNvPr id="384" name="Google Shape;384;p36"/>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385" name="Google Shape;385;p36"/>
            <p:cNvCxnSpPr/>
            <p:nvPr/>
          </p:nvCxnSpPr>
          <p:spPr>
            <a:xfrm>
              <a:off x="128875" y="1291375"/>
              <a:ext cx="88944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 Alt 2">
  <p:cSld name="BLANK_1_1_1_1_1_1_2">
    <p:spTree>
      <p:nvGrpSpPr>
        <p:cNvPr id="386" name="Shape 386"/>
        <p:cNvGrpSpPr/>
        <p:nvPr/>
      </p:nvGrpSpPr>
      <p:grpSpPr>
        <a:xfrm>
          <a:off x="0" y="0"/>
          <a:ext cx="0" cy="0"/>
          <a:chOff x="0" y="0"/>
          <a:chExt cx="0" cy="0"/>
        </a:xfrm>
      </p:grpSpPr>
      <p:pic>
        <p:nvPicPr>
          <p:cNvPr id="387" name="Google Shape;387;p37"/>
          <p:cNvPicPr preferRelativeResize="0"/>
          <p:nvPr/>
        </p:nvPicPr>
        <p:blipFill rotWithShape="1">
          <a:blip r:embed="rId2">
            <a:alphaModFix/>
          </a:blip>
          <a:srcRect b="0" l="-14115" r="0" t="239"/>
          <a:stretch/>
        </p:blipFill>
        <p:spPr>
          <a:xfrm rot="-5400000">
            <a:off x="7090639" y="651563"/>
            <a:ext cx="2584673" cy="1271001"/>
          </a:xfrm>
          <a:prstGeom prst="rect">
            <a:avLst/>
          </a:prstGeom>
          <a:noFill/>
          <a:ln>
            <a:noFill/>
          </a:ln>
        </p:spPr>
      </p:pic>
      <p:sp>
        <p:nvSpPr>
          <p:cNvPr id="388" name="Google Shape;388;p37"/>
          <p:cNvSpPr/>
          <p:nvPr>
            <p:ph idx="2" type="pic"/>
          </p:nvPr>
        </p:nvSpPr>
        <p:spPr>
          <a:xfrm>
            <a:off x="125900" y="-5250"/>
            <a:ext cx="3826500" cy="2584800"/>
          </a:xfrm>
          <a:prstGeom prst="rect">
            <a:avLst/>
          </a:prstGeom>
          <a:noFill/>
          <a:ln>
            <a:noFill/>
          </a:ln>
        </p:spPr>
      </p:sp>
      <p:sp>
        <p:nvSpPr>
          <p:cNvPr id="389" name="Google Shape;389;p37"/>
          <p:cNvSpPr/>
          <p:nvPr>
            <p:ph idx="3" type="pic"/>
          </p:nvPr>
        </p:nvSpPr>
        <p:spPr>
          <a:xfrm>
            <a:off x="7756975" y="3876725"/>
            <a:ext cx="1261500" cy="1268100"/>
          </a:xfrm>
          <a:prstGeom prst="rect">
            <a:avLst/>
          </a:prstGeom>
          <a:noFill/>
          <a:ln>
            <a:noFill/>
          </a:ln>
        </p:spPr>
      </p:sp>
      <p:sp>
        <p:nvSpPr>
          <p:cNvPr id="390" name="Google Shape;390;p37"/>
          <p:cNvSpPr txBox="1"/>
          <p:nvPr>
            <p:ph type="title"/>
          </p:nvPr>
        </p:nvSpPr>
        <p:spPr>
          <a:xfrm>
            <a:off x="125900" y="2579575"/>
            <a:ext cx="6355200" cy="23328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4800"/>
              <a:buFont typeface="Poppins"/>
              <a:buNone/>
              <a:defRPr sz="4800"/>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grpSp>
        <p:nvGrpSpPr>
          <p:cNvPr id="391" name="Google Shape;391;p37"/>
          <p:cNvGrpSpPr/>
          <p:nvPr/>
        </p:nvGrpSpPr>
        <p:grpSpPr>
          <a:xfrm>
            <a:off x="128875" y="-1950"/>
            <a:ext cx="8894675" cy="5146650"/>
            <a:chOff x="128875" y="-1950"/>
            <a:chExt cx="8894675" cy="5146650"/>
          </a:xfrm>
        </p:grpSpPr>
        <p:cxnSp>
          <p:nvCxnSpPr>
            <p:cNvPr id="392" name="Google Shape;392;p37"/>
            <p:cNvCxnSpPr/>
            <p:nvPr/>
          </p:nvCxnSpPr>
          <p:spPr>
            <a:xfrm>
              <a:off x="77521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393" name="Google Shape;393;p37"/>
            <p:cNvCxnSpPr/>
            <p:nvPr/>
          </p:nvCxnSpPr>
          <p:spPr>
            <a:xfrm>
              <a:off x="5212100" y="-8"/>
              <a:ext cx="0" cy="1287000"/>
            </a:xfrm>
            <a:prstGeom prst="straightConnector1">
              <a:avLst/>
            </a:prstGeom>
            <a:noFill/>
            <a:ln cap="flat" cmpd="sng" w="9525">
              <a:solidFill>
                <a:schemeClr val="accent3"/>
              </a:solidFill>
              <a:prstDash val="solid"/>
              <a:round/>
              <a:headEnd len="sm" w="sm" type="none"/>
              <a:tailEnd len="sm" w="sm" type="none"/>
            </a:ln>
          </p:spPr>
        </p:cxnSp>
        <p:cxnSp>
          <p:nvCxnSpPr>
            <p:cNvPr id="394" name="Google Shape;394;p37"/>
            <p:cNvCxnSpPr/>
            <p:nvPr/>
          </p:nvCxnSpPr>
          <p:spPr>
            <a:xfrm>
              <a:off x="3950538" y="-1950"/>
              <a:ext cx="0" cy="2578200"/>
            </a:xfrm>
            <a:prstGeom prst="straightConnector1">
              <a:avLst/>
            </a:prstGeom>
            <a:noFill/>
            <a:ln cap="flat" cmpd="sng" w="9525">
              <a:solidFill>
                <a:schemeClr val="accent3"/>
              </a:solidFill>
              <a:prstDash val="solid"/>
              <a:round/>
              <a:headEnd len="sm" w="sm" type="none"/>
              <a:tailEnd len="sm" w="sm" type="none"/>
            </a:ln>
          </p:spPr>
        </p:cxnSp>
        <p:cxnSp>
          <p:nvCxnSpPr>
            <p:cNvPr id="395" name="Google Shape;395;p37"/>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396" name="Google Shape;396;p37"/>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397" name="Google Shape;397;p37"/>
            <p:cNvCxnSpPr/>
            <p:nvPr/>
          </p:nvCxnSpPr>
          <p:spPr>
            <a:xfrm flipH="1" rot="10800000">
              <a:off x="3953100" y="1284725"/>
              <a:ext cx="3796800" cy="6600"/>
            </a:xfrm>
            <a:prstGeom prst="straightConnector1">
              <a:avLst/>
            </a:prstGeom>
            <a:noFill/>
            <a:ln cap="flat" cmpd="sng" w="9525">
              <a:solidFill>
                <a:schemeClr val="accent3"/>
              </a:solidFill>
              <a:prstDash val="solid"/>
              <a:round/>
              <a:headEnd len="sm" w="sm" type="none"/>
              <a:tailEnd len="sm" w="sm" type="none"/>
            </a:ln>
          </p:spPr>
        </p:cxnSp>
        <p:cxnSp>
          <p:nvCxnSpPr>
            <p:cNvPr id="398" name="Google Shape;398;p37"/>
            <p:cNvCxnSpPr/>
            <p:nvPr/>
          </p:nvCxnSpPr>
          <p:spPr>
            <a:xfrm>
              <a:off x="7753950" y="3875875"/>
              <a:ext cx="1269600" cy="0"/>
            </a:xfrm>
            <a:prstGeom prst="straightConnector1">
              <a:avLst/>
            </a:prstGeom>
            <a:noFill/>
            <a:ln cap="flat" cmpd="sng" w="9525">
              <a:solidFill>
                <a:schemeClr val="accent3"/>
              </a:solidFill>
              <a:prstDash val="solid"/>
              <a:round/>
              <a:headEnd len="sm" w="sm" type="none"/>
              <a:tailEnd len="sm" w="sm" type="none"/>
            </a:ln>
          </p:spPr>
        </p:cxnSp>
        <p:cxnSp>
          <p:nvCxnSpPr>
            <p:cNvPr id="399" name="Google Shape;399;p37"/>
            <p:cNvCxnSpPr/>
            <p:nvPr/>
          </p:nvCxnSpPr>
          <p:spPr>
            <a:xfrm>
              <a:off x="6481000" y="-1125"/>
              <a:ext cx="0" cy="1288200"/>
            </a:xfrm>
            <a:prstGeom prst="straightConnector1">
              <a:avLst/>
            </a:prstGeom>
            <a:noFill/>
            <a:ln cap="flat" cmpd="sng" w="9525">
              <a:solidFill>
                <a:schemeClr val="accent3"/>
              </a:solidFill>
              <a:prstDash val="solid"/>
              <a:round/>
              <a:headEnd len="sm" w="sm" type="none"/>
              <a:tailEnd len="sm" w="sm" type="none"/>
            </a:ln>
          </p:spPr>
        </p:cxnSp>
        <p:cxnSp>
          <p:nvCxnSpPr>
            <p:cNvPr id="400" name="Google Shape;400;p37"/>
            <p:cNvCxnSpPr/>
            <p:nvPr/>
          </p:nvCxnSpPr>
          <p:spPr>
            <a:xfrm>
              <a:off x="143975" y="2579575"/>
              <a:ext cx="8876400" cy="0"/>
            </a:xfrm>
            <a:prstGeom prst="straightConnector1">
              <a:avLst/>
            </a:prstGeom>
            <a:noFill/>
            <a:ln cap="flat" cmpd="sng" w="9525">
              <a:solidFill>
                <a:schemeClr val="accent3"/>
              </a:solidFill>
              <a:prstDash val="solid"/>
              <a:round/>
              <a:headEnd len="sm" w="sm" type="none"/>
              <a:tailEnd len="sm" w="sm" type="none"/>
            </a:ln>
          </p:spPr>
        </p:cxnSp>
      </p:grpSp>
    </p:spTree>
  </p:cSld>
  <p:clrMapOvr>
    <a:masterClrMapping/>
  </p:clrMapOvr>
  <p:extLst>
    <p:ext uri="{DCECCB84-F9BA-43D5-87BE-67443E8EF086}">
      <p15:sldGuideLst>
        <p15:guide id="1" orient="horz" pos="2304">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 Alt 2">
  <p:cSld name="BLANK_1_1_1_1_1_1_1_2">
    <p:spTree>
      <p:nvGrpSpPr>
        <p:cNvPr id="401" name="Shape 401"/>
        <p:cNvGrpSpPr/>
        <p:nvPr/>
      </p:nvGrpSpPr>
      <p:grpSpPr>
        <a:xfrm>
          <a:off x="0" y="0"/>
          <a:ext cx="0" cy="0"/>
          <a:chOff x="0" y="0"/>
          <a:chExt cx="0" cy="0"/>
        </a:xfrm>
      </p:grpSpPr>
      <p:pic>
        <p:nvPicPr>
          <p:cNvPr id="402" name="Google Shape;402;p38"/>
          <p:cNvPicPr preferRelativeResize="0"/>
          <p:nvPr/>
        </p:nvPicPr>
        <p:blipFill rotWithShape="1">
          <a:blip r:embed="rId2">
            <a:alphaModFix/>
          </a:blip>
          <a:srcRect b="0" l="1088" r="0" t="0"/>
          <a:stretch/>
        </p:blipFill>
        <p:spPr>
          <a:xfrm>
            <a:off x="128875" y="-6275"/>
            <a:ext cx="9044225" cy="5143500"/>
          </a:xfrm>
          <a:prstGeom prst="rect">
            <a:avLst/>
          </a:prstGeom>
          <a:noFill/>
          <a:ln>
            <a:noFill/>
          </a:ln>
        </p:spPr>
      </p:pic>
      <p:sp>
        <p:nvSpPr>
          <p:cNvPr id="403" name="Google Shape;403;p38"/>
          <p:cNvSpPr txBox="1"/>
          <p:nvPr>
            <p:ph idx="1" type="subTitle"/>
          </p:nvPr>
        </p:nvSpPr>
        <p:spPr>
          <a:xfrm>
            <a:off x="128875" y="-450"/>
            <a:ext cx="2541000" cy="129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
        <p:nvSpPr>
          <p:cNvPr id="404" name="Google Shape;404;p38"/>
          <p:cNvSpPr txBox="1"/>
          <p:nvPr>
            <p:ph type="title"/>
          </p:nvPr>
        </p:nvSpPr>
        <p:spPr>
          <a:xfrm>
            <a:off x="128125" y="2579575"/>
            <a:ext cx="5346900" cy="2332800"/>
          </a:xfrm>
          <a:prstGeom prst="rect">
            <a:avLst/>
          </a:prstGeom>
          <a:noFill/>
          <a:ln>
            <a:noFill/>
          </a:ln>
        </p:spPr>
        <p:txBody>
          <a:bodyPr anchorCtr="0" anchor="b" bIns="0" lIns="91425" spcFirstLastPara="1" rIns="91425" wrap="square" tIns="91425">
            <a:no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2400"/>
              <a:buNone/>
              <a:defRPr>
                <a:latin typeface="Poppins SemiBold"/>
                <a:ea typeface="Poppins SemiBold"/>
                <a:cs typeface="Poppins SemiBold"/>
                <a:sym typeface="Poppins SemiBold"/>
              </a:defRPr>
            </a:lvl2pPr>
            <a:lvl3pPr lvl="2" algn="l">
              <a:lnSpc>
                <a:spcPct val="115000"/>
              </a:lnSpc>
              <a:spcBef>
                <a:spcPts val="0"/>
              </a:spcBef>
              <a:spcAft>
                <a:spcPts val="0"/>
              </a:spcAft>
              <a:buSzPts val="2400"/>
              <a:buNone/>
              <a:defRPr>
                <a:latin typeface="Poppins SemiBold"/>
                <a:ea typeface="Poppins SemiBold"/>
                <a:cs typeface="Poppins SemiBold"/>
                <a:sym typeface="Poppins SemiBold"/>
              </a:defRPr>
            </a:lvl3pPr>
            <a:lvl4pPr lvl="3" algn="l">
              <a:lnSpc>
                <a:spcPct val="115000"/>
              </a:lnSpc>
              <a:spcBef>
                <a:spcPts val="0"/>
              </a:spcBef>
              <a:spcAft>
                <a:spcPts val="0"/>
              </a:spcAft>
              <a:buSzPts val="2400"/>
              <a:buNone/>
              <a:defRPr>
                <a:latin typeface="Poppins SemiBold"/>
                <a:ea typeface="Poppins SemiBold"/>
                <a:cs typeface="Poppins SemiBold"/>
                <a:sym typeface="Poppins SemiBold"/>
              </a:defRPr>
            </a:lvl4pPr>
            <a:lvl5pPr lvl="4" algn="l">
              <a:lnSpc>
                <a:spcPct val="115000"/>
              </a:lnSpc>
              <a:spcBef>
                <a:spcPts val="0"/>
              </a:spcBef>
              <a:spcAft>
                <a:spcPts val="0"/>
              </a:spcAft>
              <a:buSzPts val="2400"/>
              <a:buNone/>
              <a:defRPr>
                <a:latin typeface="Poppins SemiBold"/>
                <a:ea typeface="Poppins SemiBold"/>
                <a:cs typeface="Poppins SemiBold"/>
                <a:sym typeface="Poppins SemiBold"/>
              </a:defRPr>
            </a:lvl5pPr>
            <a:lvl6pPr lvl="5" algn="l">
              <a:lnSpc>
                <a:spcPct val="115000"/>
              </a:lnSpc>
              <a:spcBef>
                <a:spcPts val="0"/>
              </a:spcBef>
              <a:spcAft>
                <a:spcPts val="0"/>
              </a:spcAft>
              <a:buSzPts val="2400"/>
              <a:buNone/>
              <a:defRPr>
                <a:latin typeface="Poppins SemiBold"/>
                <a:ea typeface="Poppins SemiBold"/>
                <a:cs typeface="Poppins SemiBold"/>
                <a:sym typeface="Poppins SemiBold"/>
              </a:defRPr>
            </a:lvl6pPr>
            <a:lvl7pPr lvl="6" algn="l">
              <a:lnSpc>
                <a:spcPct val="115000"/>
              </a:lnSpc>
              <a:spcBef>
                <a:spcPts val="0"/>
              </a:spcBef>
              <a:spcAft>
                <a:spcPts val="0"/>
              </a:spcAft>
              <a:buSzPts val="2400"/>
              <a:buNone/>
              <a:defRPr>
                <a:latin typeface="Poppins SemiBold"/>
                <a:ea typeface="Poppins SemiBold"/>
                <a:cs typeface="Poppins SemiBold"/>
                <a:sym typeface="Poppins SemiBold"/>
              </a:defRPr>
            </a:lvl7pPr>
            <a:lvl8pPr lvl="7" algn="l">
              <a:lnSpc>
                <a:spcPct val="115000"/>
              </a:lnSpc>
              <a:spcBef>
                <a:spcPts val="0"/>
              </a:spcBef>
              <a:spcAft>
                <a:spcPts val="0"/>
              </a:spcAft>
              <a:buSzPts val="2400"/>
              <a:buNone/>
              <a:defRPr>
                <a:latin typeface="Poppins SemiBold"/>
                <a:ea typeface="Poppins SemiBold"/>
                <a:cs typeface="Poppins SemiBold"/>
                <a:sym typeface="Poppins SemiBold"/>
              </a:defRPr>
            </a:lvl8pPr>
            <a:lvl9pPr lvl="8" algn="l">
              <a:lnSpc>
                <a:spcPct val="115000"/>
              </a:lnSpc>
              <a:spcBef>
                <a:spcPts val="0"/>
              </a:spcBef>
              <a:spcAft>
                <a:spcPts val="0"/>
              </a:spcAft>
              <a:buSzPts val="2400"/>
              <a:buNone/>
              <a:defRPr>
                <a:latin typeface="Poppins SemiBold"/>
                <a:ea typeface="Poppins SemiBold"/>
                <a:cs typeface="Poppins SemiBold"/>
                <a:sym typeface="Poppins SemiBold"/>
              </a:defRPr>
            </a:lvl9pPr>
          </a:lstStyle>
          <a:p/>
        </p:txBody>
      </p:sp>
      <p:sp>
        <p:nvSpPr>
          <p:cNvPr id="405" name="Google Shape;405;p3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406" name="Google Shape;406;p38"/>
          <p:cNvSpPr/>
          <p:nvPr>
            <p:ph idx="2" type="pic"/>
          </p:nvPr>
        </p:nvSpPr>
        <p:spPr>
          <a:xfrm>
            <a:off x="2673625" y="-3975"/>
            <a:ext cx="1261800" cy="1291800"/>
          </a:xfrm>
          <a:prstGeom prst="rect">
            <a:avLst/>
          </a:prstGeom>
          <a:noFill/>
          <a:ln>
            <a:noFill/>
          </a:ln>
        </p:spPr>
      </p:sp>
      <p:sp>
        <p:nvSpPr>
          <p:cNvPr id="407" name="Google Shape;407;p38"/>
          <p:cNvSpPr/>
          <p:nvPr>
            <p:ph idx="3" type="pic"/>
          </p:nvPr>
        </p:nvSpPr>
        <p:spPr>
          <a:xfrm>
            <a:off x="7752125" y="-2225"/>
            <a:ext cx="1264500" cy="3858300"/>
          </a:xfrm>
          <a:prstGeom prst="rect">
            <a:avLst/>
          </a:prstGeom>
          <a:noFill/>
          <a:ln>
            <a:noFill/>
          </a:ln>
        </p:spPr>
      </p:sp>
      <p:grpSp>
        <p:nvGrpSpPr>
          <p:cNvPr id="408" name="Google Shape;408;p38"/>
          <p:cNvGrpSpPr/>
          <p:nvPr/>
        </p:nvGrpSpPr>
        <p:grpSpPr>
          <a:xfrm>
            <a:off x="128875" y="-3350"/>
            <a:ext cx="8890817" cy="5151000"/>
            <a:chOff x="128875" y="-3350"/>
            <a:chExt cx="8894375" cy="5151000"/>
          </a:xfrm>
        </p:grpSpPr>
        <p:cxnSp>
          <p:nvCxnSpPr>
            <p:cNvPr id="409" name="Google Shape;409;p38"/>
            <p:cNvCxnSpPr/>
            <p:nvPr/>
          </p:nvCxnSpPr>
          <p:spPr>
            <a:xfrm>
              <a:off x="6481000" y="-1125"/>
              <a:ext cx="0" cy="5145900"/>
            </a:xfrm>
            <a:prstGeom prst="straightConnector1">
              <a:avLst/>
            </a:prstGeom>
            <a:noFill/>
            <a:ln cap="flat" cmpd="sng" w="9525">
              <a:solidFill>
                <a:schemeClr val="accent3"/>
              </a:solidFill>
              <a:prstDash val="solid"/>
              <a:round/>
              <a:headEnd len="sm" w="sm" type="none"/>
              <a:tailEnd len="sm" w="sm" type="none"/>
            </a:ln>
          </p:spPr>
        </p:cxnSp>
        <p:cxnSp>
          <p:nvCxnSpPr>
            <p:cNvPr id="410" name="Google Shape;410;p38"/>
            <p:cNvCxnSpPr/>
            <p:nvPr/>
          </p:nvCxnSpPr>
          <p:spPr>
            <a:xfrm>
              <a:off x="7752125" y="-3350"/>
              <a:ext cx="0" cy="5151000"/>
            </a:xfrm>
            <a:prstGeom prst="straightConnector1">
              <a:avLst/>
            </a:prstGeom>
            <a:noFill/>
            <a:ln cap="flat" cmpd="sng" w="9525">
              <a:solidFill>
                <a:schemeClr val="accent3"/>
              </a:solidFill>
              <a:prstDash val="solid"/>
              <a:round/>
              <a:headEnd len="sm" w="sm" type="none"/>
              <a:tailEnd len="sm" w="sm" type="none"/>
            </a:ln>
          </p:spPr>
        </p:cxnSp>
        <p:cxnSp>
          <p:nvCxnSpPr>
            <p:cNvPr id="411" name="Google Shape;411;p38"/>
            <p:cNvCxnSpPr/>
            <p:nvPr/>
          </p:nvCxnSpPr>
          <p:spPr>
            <a:xfrm>
              <a:off x="6483092" y="3861475"/>
              <a:ext cx="2537700" cy="0"/>
            </a:xfrm>
            <a:prstGeom prst="straightConnector1">
              <a:avLst/>
            </a:prstGeom>
            <a:noFill/>
            <a:ln cap="flat" cmpd="sng" w="9525">
              <a:solidFill>
                <a:schemeClr val="accent3"/>
              </a:solidFill>
              <a:prstDash val="solid"/>
              <a:round/>
              <a:headEnd len="sm" w="sm" type="none"/>
              <a:tailEnd len="sm" w="sm" type="none"/>
            </a:ln>
          </p:spPr>
        </p:cxnSp>
        <p:cxnSp>
          <p:nvCxnSpPr>
            <p:cNvPr id="412" name="Google Shape;412;p38"/>
            <p:cNvCxnSpPr/>
            <p:nvPr/>
          </p:nvCxnSpPr>
          <p:spPr>
            <a:xfrm>
              <a:off x="6484267" y="2579575"/>
              <a:ext cx="1268700" cy="0"/>
            </a:xfrm>
            <a:prstGeom prst="straightConnector1">
              <a:avLst/>
            </a:prstGeom>
            <a:noFill/>
            <a:ln cap="flat" cmpd="sng" w="9525">
              <a:solidFill>
                <a:schemeClr val="accent3"/>
              </a:solidFill>
              <a:prstDash val="solid"/>
              <a:round/>
              <a:headEnd len="sm" w="sm" type="none"/>
              <a:tailEnd len="sm" w="sm" type="none"/>
            </a:ln>
          </p:spPr>
        </p:cxnSp>
        <p:cxnSp>
          <p:nvCxnSpPr>
            <p:cNvPr id="413" name="Google Shape;413;p38"/>
            <p:cNvCxnSpPr/>
            <p:nvPr/>
          </p:nvCxnSpPr>
          <p:spPr>
            <a:xfrm>
              <a:off x="5212108" y="-616"/>
              <a:ext cx="0" cy="1291200"/>
            </a:xfrm>
            <a:prstGeom prst="straightConnector1">
              <a:avLst/>
            </a:prstGeom>
            <a:noFill/>
            <a:ln cap="flat" cmpd="sng" w="9525">
              <a:solidFill>
                <a:schemeClr val="accent3"/>
              </a:solidFill>
              <a:prstDash val="solid"/>
              <a:round/>
              <a:headEnd len="sm" w="sm" type="none"/>
              <a:tailEnd len="sm" w="sm" type="none"/>
            </a:ln>
          </p:spPr>
        </p:cxnSp>
        <p:cxnSp>
          <p:nvCxnSpPr>
            <p:cNvPr id="414" name="Google Shape;414;p38"/>
            <p:cNvCxnSpPr/>
            <p:nvPr/>
          </p:nvCxnSpPr>
          <p:spPr>
            <a:xfrm>
              <a:off x="3940162" y="-616"/>
              <a:ext cx="0" cy="1291200"/>
            </a:xfrm>
            <a:prstGeom prst="straightConnector1">
              <a:avLst/>
            </a:prstGeom>
            <a:noFill/>
            <a:ln cap="flat" cmpd="sng" w="9525">
              <a:solidFill>
                <a:schemeClr val="accent3"/>
              </a:solidFill>
              <a:prstDash val="solid"/>
              <a:round/>
              <a:headEnd len="sm" w="sm" type="none"/>
              <a:tailEnd len="sm" w="sm" type="none"/>
            </a:ln>
          </p:spPr>
        </p:cxnSp>
        <p:cxnSp>
          <p:nvCxnSpPr>
            <p:cNvPr id="415" name="Google Shape;415;p38"/>
            <p:cNvCxnSpPr/>
            <p:nvPr/>
          </p:nvCxnSpPr>
          <p:spPr>
            <a:xfrm>
              <a:off x="2669741" y="-1225"/>
              <a:ext cx="0" cy="1291800"/>
            </a:xfrm>
            <a:prstGeom prst="straightConnector1">
              <a:avLst/>
            </a:prstGeom>
            <a:noFill/>
            <a:ln cap="flat" cmpd="sng" w="9525">
              <a:solidFill>
                <a:schemeClr val="accent3"/>
              </a:solidFill>
              <a:prstDash val="solid"/>
              <a:round/>
              <a:headEnd len="sm" w="sm" type="none"/>
              <a:tailEnd len="sm" w="sm" type="none"/>
            </a:ln>
          </p:spPr>
        </p:cxnSp>
        <p:cxnSp>
          <p:nvCxnSpPr>
            <p:cNvPr id="416" name="Google Shape;416;p38"/>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417" name="Google Shape;417;p38"/>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418" name="Google Shape;418;p38"/>
            <p:cNvCxnSpPr/>
            <p:nvPr/>
          </p:nvCxnSpPr>
          <p:spPr>
            <a:xfrm>
              <a:off x="128875" y="1291375"/>
              <a:ext cx="7626300" cy="0"/>
            </a:xfrm>
            <a:prstGeom prst="straightConnector1">
              <a:avLst/>
            </a:prstGeom>
            <a:noFill/>
            <a:ln cap="flat" cmpd="sng" w="9525">
              <a:solidFill>
                <a:schemeClr val="accent3"/>
              </a:solidFill>
              <a:prstDash val="solid"/>
              <a:round/>
              <a:headEnd len="sm" w="sm" type="none"/>
              <a:tailEnd len="sm" w="sm" type="none"/>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19" name="Shape 419"/>
        <p:cNvGrpSpPr/>
        <p:nvPr/>
      </p:nvGrpSpPr>
      <p:grpSpPr>
        <a:xfrm>
          <a:off x="0" y="0"/>
          <a:ext cx="0" cy="0"/>
          <a:chOff x="0" y="0"/>
          <a:chExt cx="0" cy="0"/>
        </a:xfrm>
      </p:grpSpPr>
      <p:sp>
        <p:nvSpPr>
          <p:cNvPr id="420" name="Google Shape;420;p3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5200"/>
              <a:buChar char="●"/>
              <a:defRPr sz="5200"/>
            </a:lvl1pPr>
            <a:lvl2pPr lvl="1" algn="ctr">
              <a:lnSpc>
                <a:spcPct val="115000"/>
              </a:lnSpc>
              <a:spcBef>
                <a:spcPts val="0"/>
              </a:spcBef>
              <a:spcAft>
                <a:spcPts val="0"/>
              </a:spcAft>
              <a:buSzPts val="5200"/>
              <a:buChar char="○"/>
              <a:defRPr sz="5200"/>
            </a:lvl2pPr>
            <a:lvl3pPr lvl="2" algn="ctr">
              <a:lnSpc>
                <a:spcPct val="115000"/>
              </a:lnSpc>
              <a:spcBef>
                <a:spcPts val="0"/>
              </a:spcBef>
              <a:spcAft>
                <a:spcPts val="0"/>
              </a:spcAft>
              <a:buSzPts val="5200"/>
              <a:buChar char="■"/>
              <a:defRPr sz="5200"/>
            </a:lvl3pPr>
            <a:lvl4pPr lvl="3" algn="ctr">
              <a:lnSpc>
                <a:spcPct val="115000"/>
              </a:lnSpc>
              <a:spcBef>
                <a:spcPts val="0"/>
              </a:spcBef>
              <a:spcAft>
                <a:spcPts val="0"/>
              </a:spcAft>
              <a:buSzPts val="5200"/>
              <a:buChar char="●"/>
              <a:defRPr sz="5200"/>
            </a:lvl4pPr>
            <a:lvl5pPr lvl="4" algn="ctr">
              <a:lnSpc>
                <a:spcPct val="115000"/>
              </a:lnSpc>
              <a:spcBef>
                <a:spcPts val="0"/>
              </a:spcBef>
              <a:spcAft>
                <a:spcPts val="0"/>
              </a:spcAft>
              <a:buSzPts val="5200"/>
              <a:buChar char="○"/>
              <a:defRPr sz="5200"/>
            </a:lvl5pPr>
            <a:lvl6pPr lvl="5" algn="ctr">
              <a:lnSpc>
                <a:spcPct val="115000"/>
              </a:lnSpc>
              <a:spcBef>
                <a:spcPts val="0"/>
              </a:spcBef>
              <a:spcAft>
                <a:spcPts val="0"/>
              </a:spcAft>
              <a:buSzPts val="5200"/>
              <a:buChar char="■"/>
              <a:defRPr sz="5200"/>
            </a:lvl6pPr>
            <a:lvl7pPr lvl="6" algn="ctr">
              <a:lnSpc>
                <a:spcPct val="115000"/>
              </a:lnSpc>
              <a:spcBef>
                <a:spcPts val="0"/>
              </a:spcBef>
              <a:spcAft>
                <a:spcPts val="0"/>
              </a:spcAft>
              <a:buSzPts val="5200"/>
              <a:buChar char="●"/>
              <a:defRPr sz="5200"/>
            </a:lvl7pPr>
            <a:lvl8pPr lvl="7" algn="ctr">
              <a:lnSpc>
                <a:spcPct val="115000"/>
              </a:lnSpc>
              <a:spcBef>
                <a:spcPts val="0"/>
              </a:spcBef>
              <a:spcAft>
                <a:spcPts val="0"/>
              </a:spcAft>
              <a:buSzPts val="5200"/>
              <a:buChar char="○"/>
              <a:defRPr sz="5200"/>
            </a:lvl8pPr>
            <a:lvl9pPr lvl="8" algn="ctr">
              <a:lnSpc>
                <a:spcPct val="115000"/>
              </a:lnSpc>
              <a:spcBef>
                <a:spcPts val="0"/>
              </a:spcBef>
              <a:spcAft>
                <a:spcPts val="0"/>
              </a:spcAft>
              <a:buSzPts val="5200"/>
              <a:buChar char="■"/>
              <a:defRPr sz="5200"/>
            </a:lvl9pPr>
          </a:lstStyle>
          <a:p/>
        </p:txBody>
      </p:sp>
      <p:sp>
        <p:nvSpPr>
          <p:cNvPr id="421" name="Google Shape;421;p3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800"/>
              <a:buNone/>
              <a:defRPr sz="2800"/>
            </a:lvl1pPr>
            <a:lvl2pPr lvl="1" algn="ctr">
              <a:lnSpc>
                <a:spcPct val="115000"/>
              </a:lnSpc>
              <a:spcBef>
                <a:spcPts val="0"/>
              </a:spcBef>
              <a:spcAft>
                <a:spcPts val="0"/>
              </a:spcAft>
              <a:buSzPts val="2800"/>
              <a:buNone/>
              <a:defRPr sz="2800"/>
            </a:lvl2pPr>
            <a:lvl3pPr lvl="2" algn="ctr">
              <a:lnSpc>
                <a:spcPct val="115000"/>
              </a:lnSpc>
              <a:spcBef>
                <a:spcPts val="0"/>
              </a:spcBef>
              <a:spcAft>
                <a:spcPts val="0"/>
              </a:spcAft>
              <a:buSzPts val="2800"/>
              <a:buNone/>
              <a:defRPr sz="2800"/>
            </a:lvl3pPr>
            <a:lvl4pPr lvl="3" algn="ctr">
              <a:lnSpc>
                <a:spcPct val="115000"/>
              </a:lnSpc>
              <a:spcBef>
                <a:spcPts val="0"/>
              </a:spcBef>
              <a:spcAft>
                <a:spcPts val="0"/>
              </a:spcAft>
              <a:buSzPts val="2800"/>
              <a:buNone/>
              <a:defRPr sz="2800"/>
            </a:lvl4pPr>
            <a:lvl5pPr lvl="4" algn="ctr">
              <a:lnSpc>
                <a:spcPct val="115000"/>
              </a:lnSpc>
              <a:spcBef>
                <a:spcPts val="0"/>
              </a:spcBef>
              <a:spcAft>
                <a:spcPts val="0"/>
              </a:spcAft>
              <a:buSzPts val="2800"/>
              <a:buNone/>
              <a:defRPr sz="2800"/>
            </a:lvl5pPr>
            <a:lvl6pPr lvl="5" algn="ctr">
              <a:lnSpc>
                <a:spcPct val="115000"/>
              </a:lnSpc>
              <a:spcBef>
                <a:spcPts val="0"/>
              </a:spcBef>
              <a:spcAft>
                <a:spcPts val="0"/>
              </a:spcAft>
              <a:buSzPts val="2800"/>
              <a:buNone/>
              <a:defRPr sz="2800"/>
            </a:lvl6pPr>
            <a:lvl7pPr lvl="6" algn="ctr">
              <a:lnSpc>
                <a:spcPct val="115000"/>
              </a:lnSpc>
              <a:spcBef>
                <a:spcPts val="0"/>
              </a:spcBef>
              <a:spcAft>
                <a:spcPts val="0"/>
              </a:spcAft>
              <a:buSzPts val="2800"/>
              <a:buNone/>
              <a:defRPr sz="2800"/>
            </a:lvl7pPr>
            <a:lvl8pPr lvl="7" algn="ctr">
              <a:lnSpc>
                <a:spcPct val="115000"/>
              </a:lnSpc>
              <a:spcBef>
                <a:spcPts val="0"/>
              </a:spcBef>
              <a:spcAft>
                <a:spcPts val="0"/>
              </a:spcAft>
              <a:buSzPts val="2800"/>
              <a:buNone/>
              <a:defRPr sz="2800"/>
            </a:lvl8pPr>
            <a:lvl9pPr lvl="8" algn="ctr">
              <a:lnSpc>
                <a:spcPct val="115000"/>
              </a:lnSpc>
              <a:spcBef>
                <a:spcPts val="0"/>
              </a:spcBef>
              <a:spcAft>
                <a:spcPts val="0"/>
              </a:spcAft>
              <a:buSzPts val="2800"/>
              <a:buNone/>
              <a:defRPr sz="2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CUSTOM_14">
    <p:spTree>
      <p:nvGrpSpPr>
        <p:cNvPr id="42" name="Shape 42"/>
        <p:cNvGrpSpPr/>
        <p:nvPr/>
      </p:nvGrpSpPr>
      <p:grpSpPr>
        <a:xfrm>
          <a:off x="0" y="0"/>
          <a:ext cx="0" cy="0"/>
          <a:chOff x="0" y="0"/>
          <a:chExt cx="0" cy="0"/>
        </a:xfrm>
      </p:grpSpPr>
      <p:sp>
        <p:nvSpPr>
          <p:cNvPr id="43" name="Google Shape;43;p1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44" name="Google Shape;44;p13"/>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45" name="Google Shape;45;p13"/>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46" name="Google Shape;46;p13"/>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22" name="Shape 422"/>
        <p:cNvGrpSpPr/>
        <p:nvPr/>
      </p:nvGrpSpPr>
      <p:grpSpPr>
        <a:xfrm>
          <a:off x="0" y="0"/>
          <a:ext cx="0" cy="0"/>
          <a:chOff x="0" y="0"/>
          <a:chExt cx="0" cy="0"/>
        </a:xfrm>
      </p:grpSpPr>
      <p:sp>
        <p:nvSpPr>
          <p:cNvPr id="423" name="Google Shape;423;p4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SzPts val="3600"/>
              <a:buChar char="●"/>
              <a:defRPr sz="3600"/>
            </a:lvl1pPr>
            <a:lvl2pPr lvl="1" algn="ctr">
              <a:lnSpc>
                <a:spcPct val="115000"/>
              </a:lnSpc>
              <a:spcBef>
                <a:spcPts val="0"/>
              </a:spcBef>
              <a:spcAft>
                <a:spcPts val="0"/>
              </a:spcAft>
              <a:buSzPts val="3600"/>
              <a:buChar char="○"/>
              <a:defRPr sz="3600"/>
            </a:lvl2pPr>
            <a:lvl3pPr lvl="2" algn="ctr">
              <a:lnSpc>
                <a:spcPct val="115000"/>
              </a:lnSpc>
              <a:spcBef>
                <a:spcPts val="0"/>
              </a:spcBef>
              <a:spcAft>
                <a:spcPts val="0"/>
              </a:spcAft>
              <a:buSzPts val="3600"/>
              <a:buChar char="■"/>
              <a:defRPr sz="3600"/>
            </a:lvl3pPr>
            <a:lvl4pPr lvl="3" algn="ctr">
              <a:lnSpc>
                <a:spcPct val="115000"/>
              </a:lnSpc>
              <a:spcBef>
                <a:spcPts val="0"/>
              </a:spcBef>
              <a:spcAft>
                <a:spcPts val="0"/>
              </a:spcAft>
              <a:buSzPts val="3600"/>
              <a:buChar char="●"/>
              <a:defRPr sz="3600"/>
            </a:lvl4pPr>
            <a:lvl5pPr lvl="4" algn="ctr">
              <a:lnSpc>
                <a:spcPct val="115000"/>
              </a:lnSpc>
              <a:spcBef>
                <a:spcPts val="0"/>
              </a:spcBef>
              <a:spcAft>
                <a:spcPts val="0"/>
              </a:spcAft>
              <a:buSzPts val="3600"/>
              <a:buChar char="○"/>
              <a:defRPr sz="3600"/>
            </a:lvl5pPr>
            <a:lvl6pPr lvl="5" algn="ctr">
              <a:lnSpc>
                <a:spcPct val="115000"/>
              </a:lnSpc>
              <a:spcBef>
                <a:spcPts val="0"/>
              </a:spcBef>
              <a:spcAft>
                <a:spcPts val="0"/>
              </a:spcAft>
              <a:buSzPts val="3600"/>
              <a:buChar char="■"/>
              <a:defRPr sz="3600"/>
            </a:lvl6pPr>
            <a:lvl7pPr lvl="6" algn="ctr">
              <a:lnSpc>
                <a:spcPct val="115000"/>
              </a:lnSpc>
              <a:spcBef>
                <a:spcPts val="0"/>
              </a:spcBef>
              <a:spcAft>
                <a:spcPts val="0"/>
              </a:spcAft>
              <a:buSzPts val="3600"/>
              <a:buChar char="●"/>
              <a:defRPr sz="3600"/>
            </a:lvl7pPr>
            <a:lvl8pPr lvl="7" algn="ctr">
              <a:lnSpc>
                <a:spcPct val="115000"/>
              </a:lnSpc>
              <a:spcBef>
                <a:spcPts val="0"/>
              </a:spcBef>
              <a:spcAft>
                <a:spcPts val="0"/>
              </a:spcAft>
              <a:buSzPts val="3600"/>
              <a:buChar char="○"/>
              <a:defRPr sz="3600"/>
            </a:lvl8pPr>
            <a:lvl9pPr lvl="8" algn="ctr">
              <a:lnSpc>
                <a:spcPct val="115000"/>
              </a:lnSpc>
              <a:spcBef>
                <a:spcPts val="0"/>
              </a:spcBef>
              <a:spcAft>
                <a:spcPts val="0"/>
              </a:spcAft>
              <a:buSzPts val="3600"/>
              <a:buChar char="■"/>
              <a:defRPr sz="36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424" name="Shape 424"/>
        <p:cNvGrpSpPr/>
        <p:nvPr/>
      </p:nvGrpSpPr>
      <p:grpSpPr>
        <a:xfrm>
          <a:off x="0" y="0"/>
          <a:ext cx="0" cy="0"/>
          <a:chOff x="0" y="0"/>
          <a:chExt cx="0" cy="0"/>
        </a:xfrm>
      </p:grpSpPr>
      <p:sp>
        <p:nvSpPr>
          <p:cNvPr id="425" name="Google Shape;425;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426" name="Google Shape;426;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427" name="Shape 427"/>
        <p:cNvGrpSpPr/>
        <p:nvPr/>
      </p:nvGrpSpPr>
      <p:grpSpPr>
        <a:xfrm>
          <a:off x="0" y="0"/>
          <a:ext cx="0" cy="0"/>
          <a:chOff x="0" y="0"/>
          <a:chExt cx="0" cy="0"/>
        </a:xfrm>
      </p:grpSpPr>
      <p:sp>
        <p:nvSpPr>
          <p:cNvPr id="428" name="Google Shape;428;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429" name="Google Shape;429;p4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30" name="Google Shape;430;p4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31" name="Shape 431"/>
        <p:cNvGrpSpPr/>
        <p:nvPr/>
      </p:nvGrpSpPr>
      <p:grpSpPr>
        <a:xfrm>
          <a:off x="0" y="0"/>
          <a:ext cx="0" cy="0"/>
          <a:chOff x="0" y="0"/>
          <a:chExt cx="0" cy="0"/>
        </a:xfrm>
      </p:grpSpPr>
      <p:sp>
        <p:nvSpPr>
          <p:cNvPr id="432" name="Google Shape;432;p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433" name="Shape 433"/>
        <p:cNvGrpSpPr/>
        <p:nvPr/>
      </p:nvGrpSpPr>
      <p:grpSpPr>
        <a:xfrm>
          <a:off x="0" y="0"/>
          <a:ext cx="0" cy="0"/>
          <a:chOff x="0" y="0"/>
          <a:chExt cx="0" cy="0"/>
        </a:xfrm>
      </p:grpSpPr>
      <p:sp>
        <p:nvSpPr>
          <p:cNvPr id="434" name="Google Shape;434;p4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SzPts val="2400"/>
              <a:buChar char="●"/>
              <a:defRPr/>
            </a:lvl1pPr>
            <a:lvl2pPr lvl="1" algn="l">
              <a:lnSpc>
                <a:spcPct val="115000"/>
              </a:lnSpc>
              <a:spcBef>
                <a:spcPts val="0"/>
              </a:spcBef>
              <a:spcAft>
                <a:spcPts val="0"/>
              </a:spcAft>
              <a:buSzPts val="2400"/>
              <a:buChar char="○"/>
              <a:defRPr sz="2400"/>
            </a:lvl2pPr>
            <a:lvl3pPr lvl="2" algn="l">
              <a:lnSpc>
                <a:spcPct val="115000"/>
              </a:lnSpc>
              <a:spcBef>
                <a:spcPts val="0"/>
              </a:spcBef>
              <a:spcAft>
                <a:spcPts val="0"/>
              </a:spcAft>
              <a:buSzPts val="2400"/>
              <a:buChar char="■"/>
              <a:defRPr sz="2400"/>
            </a:lvl3pPr>
            <a:lvl4pPr lvl="3" algn="l">
              <a:lnSpc>
                <a:spcPct val="115000"/>
              </a:lnSpc>
              <a:spcBef>
                <a:spcPts val="0"/>
              </a:spcBef>
              <a:spcAft>
                <a:spcPts val="0"/>
              </a:spcAft>
              <a:buSzPts val="2400"/>
              <a:buChar char="●"/>
              <a:defRPr sz="2400"/>
            </a:lvl4pPr>
            <a:lvl5pPr lvl="4" algn="l">
              <a:lnSpc>
                <a:spcPct val="115000"/>
              </a:lnSpc>
              <a:spcBef>
                <a:spcPts val="0"/>
              </a:spcBef>
              <a:spcAft>
                <a:spcPts val="0"/>
              </a:spcAft>
              <a:buSzPts val="2400"/>
              <a:buChar char="○"/>
              <a:defRPr sz="2400"/>
            </a:lvl5pPr>
            <a:lvl6pPr lvl="5" algn="l">
              <a:lnSpc>
                <a:spcPct val="115000"/>
              </a:lnSpc>
              <a:spcBef>
                <a:spcPts val="0"/>
              </a:spcBef>
              <a:spcAft>
                <a:spcPts val="0"/>
              </a:spcAft>
              <a:buSzPts val="2400"/>
              <a:buChar char="■"/>
              <a:defRPr sz="2400"/>
            </a:lvl6pPr>
            <a:lvl7pPr lvl="6" algn="l">
              <a:lnSpc>
                <a:spcPct val="115000"/>
              </a:lnSpc>
              <a:spcBef>
                <a:spcPts val="0"/>
              </a:spcBef>
              <a:spcAft>
                <a:spcPts val="0"/>
              </a:spcAft>
              <a:buSzPts val="2400"/>
              <a:buChar char="●"/>
              <a:defRPr sz="2400"/>
            </a:lvl7pPr>
            <a:lvl8pPr lvl="7" algn="l">
              <a:lnSpc>
                <a:spcPct val="115000"/>
              </a:lnSpc>
              <a:spcBef>
                <a:spcPts val="0"/>
              </a:spcBef>
              <a:spcAft>
                <a:spcPts val="0"/>
              </a:spcAft>
              <a:buSzPts val="2400"/>
              <a:buChar char="○"/>
              <a:defRPr sz="2400"/>
            </a:lvl8pPr>
            <a:lvl9pPr lvl="8" algn="l">
              <a:lnSpc>
                <a:spcPct val="115000"/>
              </a:lnSpc>
              <a:spcBef>
                <a:spcPts val="0"/>
              </a:spcBef>
              <a:spcAft>
                <a:spcPts val="0"/>
              </a:spcAft>
              <a:buSzPts val="2400"/>
              <a:buChar char="■"/>
              <a:defRPr sz="2400"/>
            </a:lvl9pPr>
          </a:lstStyle>
          <a:p/>
        </p:txBody>
      </p:sp>
      <p:sp>
        <p:nvSpPr>
          <p:cNvPr id="435" name="Google Shape;435;p4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436" name="Shape 436"/>
        <p:cNvGrpSpPr/>
        <p:nvPr/>
      </p:nvGrpSpPr>
      <p:grpSpPr>
        <a:xfrm>
          <a:off x="0" y="0"/>
          <a:ext cx="0" cy="0"/>
          <a:chOff x="0" y="0"/>
          <a:chExt cx="0" cy="0"/>
        </a:xfrm>
      </p:grpSpPr>
      <p:sp>
        <p:nvSpPr>
          <p:cNvPr id="437" name="Google Shape;437;p4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4800"/>
              <a:buChar char="●"/>
              <a:defRPr sz="4800"/>
            </a:lvl1pPr>
            <a:lvl2pPr lvl="1" algn="l">
              <a:lnSpc>
                <a:spcPct val="115000"/>
              </a:lnSpc>
              <a:spcBef>
                <a:spcPts val="0"/>
              </a:spcBef>
              <a:spcAft>
                <a:spcPts val="0"/>
              </a:spcAft>
              <a:buSzPts val="4800"/>
              <a:buChar char="○"/>
              <a:defRPr sz="4800"/>
            </a:lvl2pPr>
            <a:lvl3pPr lvl="2" algn="l">
              <a:lnSpc>
                <a:spcPct val="115000"/>
              </a:lnSpc>
              <a:spcBef>
                <a:spcPts val="0"/>
              </a:spcBef>
              <a:spcAft>
                <a:spcPts val="0"/>
              </a:spcAft>
              <a:buSzPts val="4800"/>
              <a:buChar char="■"/>
              <a:defRPr sz="4800"/>
            </a:lvl3pPr>
            <a:lvl4pPr lvl="3" algn="l">
              <a:lnSpc>
                <a:spcPct val="115000"/>
              </a:lnSpc>
              <a:spcBef>
                <a:spcPts val="0"/>
              </a:spcBef>
              <a:spcAft>
                <a:spcPts val="0"/>
              </a:spcAft>
              <a:buSzPts val="4800"/>
              <a:buChar char="●"/>
              <a:defRPr sz="4800"/>
            </a:lvl4pPr>
            <a:lvl5pPr lvl="4" algn="l">
              <a:lnSpc>
                <a:spcPct val="115000"/>
              </a:lnSpc>
              <a:spcBef>
                <a:spcPts val="0"/>
              </a:spcBef>
              <a:spcAft>
                <a:spcPts val="0"/>
              </a:spcAft>
              <a:buSzPts val="4800"/>
              <a:buChar char="○"/>
              <a:defRPr sz="4800"/>
            </a:lvl5pPr>
            <a:lvl6pPr lvl="5" algn="l">
              <a:lnSpc>
                <a:spcPct val="115000"/>
              </a:lnSpc>
              <a:spcBef>
                <a:spcPts val="0"/>
              </a:spcBef>
              <a:spcAft>
                <a:spcPts val="0"/>
              </a:spcAft>
              <a:buSzPts val="4800"/>
              <a:buChar char="■"/>
              <a:defRPr sz="4800"/>
            </a:lvl6pPr>
            <a:lvl7pPr lvl="6" algn="l">
              <a:lnSpc>
                <a:spcPct val="115000"/>
              </a:lnSpc>
              <a:spcBef>
                <a:spcPts val="0"/>
              </a:spcBef>
              <a:spcAft>
                <a:spcPts val="0"/>
              </a:spcAft>
              <a:buSzPts val="4800"/>
              <a:buChar char="●"/>
              <a:defRPr sz="4800"/>
            </a:lvl7pPr>
            <a:lvl8pPr lvl="7" algn="l">
              <a:lnSpc>
                <a:spcPct val="115000"/>
              </a:lnSpc>
              <a:spcBef>
                <a:spcPts val="0"/>
              </a:spcBef>
              <a:spcAft>
                <a:spcPts val="0"/>
              </a:spcAft>
              <a:buSzPts val="4800"/>
              <a:buChar char="○"/>
              <a:defRPr sz="4800"/>
            </a:lvl8pPr>
            <a:lvl9pPr lvl="8" algn="l">
              <a:lnSpc>
                <a:spcPct val="115000"/>
              </a:lnSpc>
              <a:spcBef>
                <a:spcPts val="0"/>
              </a:spcBef>
              <a:spcAft>
                <a:spcPts val="0"/>
              </a:spcAft>
              <a:buSzPts val="4800"/>
              <a:buChar char="■"/>
              <a:defRPr sz="4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438" name="Shape 438"/>
        <p:cNvGrpSpPr/>
        <p:nvPr/>
      </p:nvGrpSpPr>
      <p:grpSpPr>
        <a:xfrm>
          <a:off x="0" y="0"/>
          <a:ext cx="0" cy="0"/>
          <a:chOff x="0" y="0"/>
          <a:chExt cx="0" cy="0"/>
        </a:xfrm>
      </p:grpSpPr>
      <p:sp>
        <p:nvSpPr>
          <p:cNvPr id="439" name="Google Shape;439;p4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4200"/>
              <a:buChar char="●"/>
              <a:defRPr sz="4200"/>
            </a:lvl1pPr>
            <a:lvl2pPr lvl="1" algn="ctr">
              <a:lnSpc>
                <a:spcPct val="115000"/>
              </a:lnSpc>
              <a:spcBef>
                <a:spcPts val="0"/>
              </a:spcBef>
              <a:spcAft>
                <a:spcPts val="0"/>
              </a:spcAft>
              <a:buSzPts val="4200"/>
              <a:buChar char="○"/>
              <a:defRPr sz="4200"/>
            </a:lvl2pPr>
            <a:lvl3pPr lvl="2" algn="ctr">
              <a:lnSpc>
                <a:spcPct val="115000"/>
              </a:lnSpc>
              <a:spcBef>
                <a:spcPts val="0"/>
              </a:spcBef>
              <a:spcAft>
                <a:spcPts val="0"/>
              </a:spcAft>
              <a:buSzPts val="4200"/>
              <a:buChar char="■"/>
              <a:defRPr sz="4200"/>
            </a:lvl3pPr>
            <a:lvl4pPr lvl="3" algn="ctr">
              <a:lnSpc>
                <a:spcPct val="115000"/>
              </a:lnSpc>
              <a:spcBef>
                <a:spcPts val="0"/>
              </a:spcBef>
              <a:spcAft>
                <a:spcPts val="0"/>
              </a:spcAft>
              <a:buSzPts val="4200"/>
              <a:buChar char="●"/>
              <a:defRPr sz="4200"/>
            </a:lvl4pPr>
            <a:lvl5pPr lvl="4" algn="ctr">
              <a:lnSpc>
                <a:spcPct val="115000"/>
              </a:lnSpc>
              <a:spcBef>
                <a:spcPts val="0"/>
              </a:spcBef>
              <a:spcAft>
                <a:spcPts val="0"/>
              </a:spcAft>
              <a:buSzPts val="4200"/>
              <a:buChar char="○"/>
              <a:defRPr sz="4200"/>
            </a:lvl5pPr>
            <a:lvl6pPr lvl="5" algn="ctr">
              <a:lnSpc>
                <a:spcPct val="115000"/>
              </a:lnSpc>
              <a:spcBef>
                <a:spcPts val="0"/>
              </a:spcBef>
              <a:spcAft>
                <a:spcPts val="0"/>
              </a:spcAft>
              <a:buSzPts val="4200"/>
              <a:buChar char="■"/>
              <a:defRPr sz="4200"/>
            </a:lvl6pPr>
            <a:lvl7pPr lvl="6" algn="ctr">
              <a:lnSpc>
                <a:spcPct val="115000"/>
              </a:lnSpc>
              <a:spcBef>
                <a:spcPts val="0"/>
              </a:spcBef>
              <a:spcAft>
                <a:spcPts val="0"/>
              </a:spcAft>
              <a:buSzPts val="4200"/>
              <a:buChar char="●"/>
              <a:defRPr sz="4200"/>
            </a:lvl7pPr>
            <a:lvl8pPr lvl="7" algn="ctr">
              <a:lnSpc>
                <a:spcPct val="115000"/>
              </a:lnSpc>
              <a:spcBef>
                <a:spcPts val="0"/>
              </a:spcBef>
              <a:spcAft>
                <a:spcPts val="0"/>
              </a:spcAft>
              <a:buSzPts val="4200"/>
              <a:buChar char="○"/>
              <a:defRPr sz="4200"/>
            </a:lvl8pPr>
            <a:lvl9pPr lvl="8" algn="ctr">
              <a:lnSpc>
                <a:spcPct val="115000"/>
              </a:lnSpc>
              <a:spcBef>
                <a:spcPts val="0"/>
              </a:spcBef>
              <a:spcAft>
                <a:spcPts val="0"/>
              </a:spcAft>
              <a:buSzPts val="4200"/>
              <a:buChar char="■"/>
              <a:defRPr sz="4200"/>
            </a:lvl9pPr>
          </a:lstStyle>
          <a:p/>
        </p:txBody>
      </p:sp>
      <p:sp>
        <p:nvSpPr>
          <p:cNvPr id="440" name="Google Shape;440;p4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100"/>
              <a:buNone/>
              <a:defRPr sz="2100"/>
            </a:lvl1pPr>
            <a:lvl2pPr lvl="1" algn="ctr">
              <a:lnSpc>
                <a:spcPct val="115000"/>
              </a:lnSpc>
              <a:spcBef>
                <a:spcPts val="0"/>
              </a:spcBef>
              <a:spcAft>
                <a:spcPts val="0"/>
              </a:spcAft>
              <a:buSzPts val="2100"/>
              <a:buNone/>
              <a:defRPr sz="2100"/>
            </a:lvl2pPr>
            <a:lvl3pPr lvl="2" algn="ctr">
              <a:lnSpc>
                <a:spcPct val="115000"/>
              </a:lnSpc>
              <a:spcBef>
                <a:spcPts val="0"/>
              </a:spcBef>
              <a:spcAft>
                <a:spcPts val="0"/>
              </a:spcAft>
              <a:buSzPts val="2100"/>
              <a:buNone/>
              <a:defRPr sz="2100"/>
            </a:lvl3pPr>
            <a:lvl4pPr lvl="3" algn="ctr">
              <a:lnSpc>
                <a:spcPct val="115000"/>
              </a:lnSpc>
              <a:spcBef>
                <a:spcPts val="0"/>
              </a:spcBef>
              <a:spcAft>
                <a:spcPts val="0"/>
              </a:spcAft>
              <a:buSzPts val="2100"/>
              <a:buNone/>
              <a:defRPr sz="2100"/>
            </a:lvl4pPr>
            <a:lvl5pPr lvl="4" algn="ctr">
              <a:lnSpc>
                <a:spcPct val="115000"/>
              </a:lnSpc>
              <a:spcBef>
                <a:spcPts val="0"/>
              </a:spcBef>
              <a:spcAft>
                <a:spcPts val="0"/>
              </a:spcAft>
              <a:buSzPts val="2100"/>
              <a:buNone/>
              <a:defRPr sz="2100"/>
            </a:lvl5pPr>
            <a:lvl6pPr lvl="5" algn="ctr">
              <a:lnSpc>
                <a:spcPct val="115000"/>
              </a:lnSpc>
              <a:spcBef>
                <a:spcPts val="0"/>
              </a:spcBef>
              <a:spcAft>
                <a:spcPts val="0"/>
              </a:spcAft>
              <a:buSzPts val="2100"/>
              <a:buNone/>
              <a:defRPr sz="2100"/>
            </a:lvl6pPr>
            <a:lvl7pPr lvl="6" algn="ctr">
              <a:lnSpc>
                <a:spcPct val="115000"/>
              </a:lnSpc>
              <a:spcBef>
                <a:spcPts val="0"/>
              </a:spcBef>
              <a:spcAft>
                <a:spcPts val="0"/>
              </a:spcAft>
              <a:buSzPts val="2100"/>
              <a:buNone/>
              <a:defRPr sz="2100"/>
            </a:lvl7pPr>
            <a:lvl8pPr lvl="7" algn="ctr">
              <a:lnSpc>
                <a:spcPct val="115000"/>
              </a:lnSpc>
              <a:spcBef>
                <a:spcPts val="0"/>
              </a:spcBef>
              <a:spcAft>
                <a:spcPts val="0"/>
              </a:spcAft>
              <a:buSzPts val="2100"/>
              <a:buNone/>
              <a:defRPr sz="2100"/>
            </a:lvl8pPr>
            <a:lvl9pPr lvl="8" algn="ctr">
              <a:lnSpc>
                <a:spcPct val="115000"/>
              </a:lnSpc>
              <a:spcBef>
                <a:spcPts val="0"/>
              </a:spcBef>
              <a:spcAft>
                <a:spcPts val="0"/>
              </a:spcAft>
              <a:buSzPts val="2100"/>
              <a:buNone/>
              <a:defRPr sz="2100"/>
            </a:lvl9pPr>
          </a:lstStyle>
          <a:p/>
        </p:txBody>
      </p:sp>
      <p:sp>
        <p:nvSpPr>
          <p:cNvPr id="441" name="Google Shape;441;p4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42" name="Shape 442"/>
        <p:cNvGrpSpPr/>
        <p:nvPr/>
      </p:nvGrpSpPr>
      <p:grpSpPr>
        <a:xfrm>
          <a:off x="0" y="0"/>
          <a:ext cx="0" cy="0"/>
          <a:chOff x="0" y="0"/>
          <a:chExt cx="0" cy="0"/>
        </a:xfrm>
      </p:grpSpPr>
      <p:sp>
        <p:nvSpPr>
          <p:cNvPr id="443" name="Google Shape;443;p4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15000"/>
              </a:lnSpc>
              <a:spcBef>
                <a:spcPts val="0"/>
              </a:spcBef>
              <a:spcAft>
                <a:spcPts val="0"/>
              </a:spcAft>
              <a:buSzPts val="1000"/>
              <a:buNone/>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444" name="Shape 444"/>
        <p:cNvGrpSpPr/>
        <p:nvPr/>
      </p:nvGrpSpPr>
      <p:grpSpPr>
        <a:xfrm>
          <a:off x="0" y="0"/>
          <a:ext cx="0" cy="0"/>
          <a:chOff x="0" y="0"/>
          <a:chExt cx="0" cy="0"/>
        </a:xfrm>
      </p:grpSpPr>
      <p:sp>
        <p:nvSpPr>
          <p:cNvPr id="445" name="Google Shape;445;p48"/>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12000"/>
              <a:buChar char="●"/>
              <a:defRPr sz="12000"/>
            </a:lvl1pPr>
            <a:lvl2pPr lvl="1" algn="ctr">
              <a:lnSpc>
                <a:spcPct val="115000"/>
              </a:lnSpc>
              <a:spcBef>
                <a:spcPts val="0"/>
              </a:spcBef>
              <a:spcAft>
                <a:spcPts val="0"/>
              </a:spcAft>
              <a:buSzPts val="12000"/>
              <a:buChar char="○"/>
              <a:defRPr sz="12000"/>
            </a:lvl2pPr>
            <a:lvl3pPr lvl="2" algn="ctr">
              <a:lnSpc>
                <a:spcPct val="115000"/>
              </a:lnSpc>
              <a:spcBef>
                <a:spcPts val="0"/>
              </a:spcBef>
              <a:spcAft>
                <a:spcPts val="0"/>
              </a:spcAft>
              <a:buSzPts val="12000"/>
              <a:buChar char="■"/>
              <a:defRPr sz="12000"/>
            </a:lvl3pPr>
            <a:lvl4pPr lvl="3" algn="ctr">
              <a:lnSpc>
                <a:spcPct val="115000"/>
              </a:lnSpc>
              <a:spcBef>
                <a:spcPts val="0"/>
              </a:spcBef>
              <a:spcAft>
                <a:spcPts val="0"/>
              </a:spcAft>
              <a:buSzPts val="12000"/>
              <a:buChar char="●"/>
              <a:defRPr sz="12000"/>
            </a:lvl4pPr>
            <a:lvl5pPr lvl="4" algn="ctr">
              <a:lnSpc>
                <a:spcPct val="115000"/>
              </a:lnSpc>
              <a:spcBef>
                <a:spcPts val="0"/>
              </a:spcBef>
              <a:spcAft>
                <a:spcPts val="0"/>
              </a:spcAft>
              <a:buSzPts val="12000"/>
              <a:buChar char="○"/>
              <a:defRPr sz="12000"/>
            </a:lvl5pPr>
            <a:lvl6pPr lvl="5" algn="ctr">
              <a:lnSpc>
                <a:spcPct val="115000"/>
              </a:lnSpc>
              <a:spcBef>
                <a:spcPts val="0"/>
              </a:spcBef>
              <a:spcAft>
                <a:spcPts val="0"/>
              </a:spcAft>
              <a:buSzPts val="12000"/>
              <a:buChar char="■"/>
              <a:defRPr sz="12000"/>
            </a:lvl6pPr>
            <a:lvl7pPr lvl="6" algn="ctr">
              <a:lnSpc>
                <a:spcPct val="115000"/>
              </a:lnSpc>
              <a:spcBef>
                <a:spcPts val="0"/>
              </a:spcBef>
              <a:spcAft>
                <a:spcPts val="0"/>
              </a:spcAft>
              <a:buSzPts val="12000"/>
              <a:buChar char="●"/>
              <a:defRPr sz="12000"/>
            </a:lvl7pPr>
            <a:lvl8pPr lvl="7" algn="ctr">
              <a:lnSpc>
                <a:spcPct val="115000"/>
              </a:lnSpc>
              <a:spcBef>
                <a:spcPts val="0"/>
              </a:spcBef>
              <a:spcAft>
                <a:spcPts val="0"/>
              </a:spcAft>
              <a:buSzPts val="12000"/>
              <a:buChar char="○"/>
              <a:defRPr sz="12000"/>
            </a:lvl8pPr>
            <a:lvl9pPr lvl="8" algn="ctr">
              <a:lnSpc>
                <a:spcPct val="115000"/>
              </a:lnSpc>
              <a:spcBef>
                <a:spcPts val="0"/>
              </a:spcBef>
              <a:spcAft>
                <a:spcPts val="0"/>
              </a:spcAft>
              <a:buSzPts val="12000"/>
              <a:buChar char="■"/>
              <a:defRPr sz="12000"/>
            </a:lvl9pPr>
          </a:lstStyle>
          <a:p/>
        </p:txBody>
      </p:sp>
      <p:sp>
        <p:nvSpPr>
          <p:cNvPr id="446" name="Google Shape;446;p4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292100" lvl="0" marL="457200" algn="ctr">
              <a:lnSpc>
                <a:spcPct val="115000"/>
              </a:lnSpc>
              <a:spcBef>
                <a:spcPts val="0"/>
              </a:spcBef>
              <a:spcAft>
                <a:spcPts val="0"/>
              </a:spcAft>
              <a:buSzPts val="1000"/>
              <a:buChar char="●"/>
              <a:defRPr/>
            </a:lvl1pPr>
            <a:lvl2pPr indent="-292100" lvl="1" marL="914400" algn="ctr">
              <a:lnSpc>
                <a:spcPct val="115000"/>
              </a:lnSpc>
              <a:spcBef>
                <a:spcPts val="0"/>
              </a:spcBef>
              <a:spcAft>
                <a:spcPts val="0"/>
              </a:spcAft>
              <a:buSzPts val="1000"/>
              <a:buChar char="○"/>
              <a:defRPr/>
            </a:lvl2pPr>
            <a:lvl3pPr indent="-292100" lvl="2" marL="1371600" algn="ctr">
              <a:lnSpc>
                <a:spcPct val="115000"/>
              </a:lnSpc>
              <a:spcBef>
                <a:spcPts val="0"/>
              </a:spcBef>
              <a:spcAft>
                <a:spcPts val="0"/>
              </a:spcAft>
              <a:buSzPts val="1000"/>
              <a:buChar char="■"/>
              <a:defRPr/>
            </a:lvl3pPr>
            <a:lvl4pPr indent="-292100" lvl="3" marL="1828800" algn="ctr">
              <a:lnSpc>
                <a:spcPct val="115000"/>
              </a:lnSpc>
              <a:spcBef>
                <a:spcPts val="0"/>
              </a:spcBef>
              <a:spcAft>
                <a:spcPts val="0"/>
              </a:spcAft>
              <a:buSzPts val="1000"/>
              <a:buChar char="●"/>
              <a:defRPr/>
            </a:lvl4pPr>
            <a:lvl5pPr indent="-292100" lvl="4" marL="2286000" algn="ctr">
              <a:lnSpc>
                <a:spcPct val="115000"/>
              </a:lnSpc>
              <a:spcBef>
                <a:spcPts val="0"/>
              </a:spcBef>
              <a:spcAft>
                <a:spcPts val="0"/>
              </a:spcAft>
              <a:buSzPts val="1000"/>
              <a:buChar char="○"/>
              <a:defRPr/>
            </a:lvl5pPr>
            <a:lvl6pPr indent="-292100" lvl="5" marL="2743200" algn="ctr">
              <a:lnSpc>
                <a:spcPct val="115000"/>
              </a:lnSpc>
              <a:spcBef>
                <a:spcPts val="0"/>
              </a:spcBef>
              <a:spcAft>
                <a:spcPts val="0"/>
              </a:spcAft>
              <a:buSzPts val="1000"/>
              <a:buChar char="■"/>
              <a:defRPr/>
            </a:lvl6pPr>
            <a:lvl7pPr indent="-292100" lvl="6" marL="3200400" algn="ctr">
              <a:lnSpc>
                <a:spcPct val="115000"/>
              </a:lnSpc>
              <a:spcBef>
                <a:spcPts val="0"/>
              </a:spcBef>
              <a:spcAft>
                <a:spcPts val="0"/>
              </a:spcAft>
              <a:buSzPts val="1000"/>
              <a:buChar char="●"/>
              <a:defRPr/>
            </a:lvl7pPr>
            <a:lvl8pPr indent="-292100" lvl="7" marL="3657600" algn="ctr">
              <a:lnSpc>
                <a:spcPct val="115000"/>
              </a:lnSpc>
              <a:spcBef>
                <a:spcPts val="0"/>
              </a:spcBef>
              <a:spcAft>
                <a:spcPts val="0"/>
              </a:spcAft>
              <a:buSzPts val="1000"/>
              <a:buChar char="○"/>
              <a:defRPr/>
            </a:lvl8pPr>
            <a:lvl9pPr indent="-292100" lvl="8" marL="4114800" algn="ctr">
              <a:lnSpc>
                <a:spcPct val="115000"/>
              </a:lnSpc>
              <a:spcBef>
                <a:spcPts val="0"/>
              </a:spcBef>
              <a:spcAft>
                <a:spcPts val="0"/>
              </a:spcAft>
              <a:buSzPts val="10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47" name="Shape 44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2">
  <p:cSld name="CUSTOM_14_2">
    <p:spTree>
      <p:nvGrpSpPr>
        <p:cNvPr id="47" name="Shape 47"/>
        <p:cNvGrpSpPr/>
        <p:nvPr/>
      </p:nvGrpSpPr>
      <p:grpSpPr>
        <a:xfrm>
          <a:off x="0" y="0"/>
          <a:ext cx="0" cy="0"/>
          <a:chOff x="0" y="0"/>
          <a:chExt cx="0" cy="0"/>
        </a:xfrm>
      </p:grpSpPr>
      <p:sp>
        <p:nvSpPr>
          <p:cNvPr id="48" name="Google Shape;48;p1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49" name="Google Shape;49;p14"/>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50" name="Google Shape;50;p14"/>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51" name="Google Shape;51;p14"/>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448" name="Shape 448"/>
        <p:cNvGrpSpPr/>
        <p:nvPr/>
      </p:nvGrpSpPr>
      <p:grpSpPr>
        <a:xfrm>
          <a:off x="0" y="0"/>
          <a:ext cx="0" cy="0"/>
          <a:chOff x="0" y="0"/>
          <a:chExt cx="0" cy="0"/>
        </a:xfrm>
      </p:grpSpPr>
      <p:sp>
        <p:nvSpPr>
          <p:cNvPr id="449" name="Google Shape;449;p50"/>
          <p:cNvSpPr txBox="1"/>
          <p:nvPr>
            <p:ph type="title"/>
          </p:nvPr>
        </p:nvSpPr>
        <p:spPr>
          <a:xfrm>
            <a:off x="677325" y="1832775"/>
            <a:ext cx="3217200" cy="1484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4200"/>
              <a:buNone/>
              <a:defRPr sz="42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450" name="Google Shape;450;p50"/>
          <p:cNvSpPr txBox="1"/>
          <p:nvPr>
            <p:ph idx="1" type="subTitle"/>
          </p:nvPr>
        </p:nvSpPr>
        <p:spPr>
          <a:xfrm>
            <a:off x="4406650" y="39375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51" name="Google Shape;451;p50"/>
          <p:cNvSpPr txBox="1"/>
          <p:nvPr>
            <p:ph idx="2" type="subTitle"/>
          </p:nvPr>
        </p:nvSpPr>
        <p:spPr>
          <a:xfrm>
            <a:off x="4406650" y="115170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52" name="Google Shape;452;p50"/>
          <p:cNvSpPr txBox="1"/>
          <p:nvPr>
            <p:ph idx="3" type="subTitle"/>
          </p:nvPr>
        </p:nvSpPr>
        <p:spPr>
          <a:xfrm>
            <a:off x="4406650" y="342557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53" name="Google Shape;453;p50"/>
          <p:cNvSpPr txBox="1"/>
          <p:nvPr>
            <p:ph idx="4" type="subTitle"/>
          </p:nvPr>
        </p:nvSpPr>
        <p:spPr>
          <a:xfrm>
            <a:off x="4406650" y="190966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54" name="Google Shape;454;p50"/>
          <p:cNvSpPr txBox="1"/>
          <p:nvPr>
            <p:ph idx="5" type="subTitle"/>
          </p:nvPr>
        </p:nvSpPr>
        <p:spPr>
          <a:xfrm>
            <a:off x="4406650" y="418352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55" name="Google Shape;455;p50"/>
          <p:cNvSpPr txBox="1"/>
          <p:nvPr>
            <p:ph idx="6" type="subTitle"/>
          </p:nvPr>
        </p:nvSpPr>
        <p:spPr>
          <a:xfrm>
            <a:off x="4406650" y="266761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456" name="Shape 456"/>
        <p:cNvGrpSpPr/>
        <p:nvPr/>
      </p:nvGrpSpPr>
      <p:grpSpPr>
        <a:xfrm>
          <a:off x="0" y="0"/>
          <a:ext cx="0" cy="0"/>
          <a:chOff x="0" y="0"/>
          <a:chExt cx="0" cy="0"/>
        </a:xfrm>
      </p:grpSpPr>
      <p:sp>
        <p:nvSpPr>
          <p:cNvPr id="457" name="Google Shape;457;p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458" name="Google Shape;458;p51"/>
          <p:cNvSpPr txBox="1"/>
          <p:nvPr>
            <p:ph idx="1" type="body"/>
          </p:nvPr>
        </p:nvSpPr>
        <p:spPr>
          <a:xfrm>
            <a:off x="311700" y="1152475"/>
            <a:ext cx="4473900" cy="341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459" name="Google Shape;459;p51"/>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460" name="Shape 460"/>
        <p:cNvGrpSpPr/>
        <p:nvPr/>
      </p:nvGrpSpPr>
      <p:grpSpPr>
        <a:xfrm>
          <a:off x="0" y="0"/>
          <a:ext cx="0" cy="0"/>
          <a:chOff x="0" y="0"/>
          <a:chExt cx="0" cy="0"/>
        </a:xfrm>
      </p:grpSpPr>
      <p:sp>
        <p:nvSpPr>
          <p:cNvPr id="461" name="Google Shape;461;p52"/>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462" name="Google Shape;462;p52"/>
          <p:cNvSpPr txBox="1"/>
          <p:nvPr>
            <p:ph idx="1" type="body"/>
          </p:nvPr>
        </p:nvSpPr>
        <p:spPr>
          <a:xfrm>
            <a:off x="483150" y="2237788"/>
            <a:ext cx="36198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463" name="Google Shape;463;p52"/>
          <p:cNvSpPr txBox="1"/>
          <p:nvPr>
            <p:ph idx="2" type="body"/>
          </p:nvPr>
        </p:nvSpPr>
        <p:spPr>
          <a:xfrm>
            <a:off x="5048000" y="2237788"/>
            <a:ext cx="36198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464" name="Google Shape;464;p52"/>
          <p:cNvSpPr txBox="1"/>
          <p:nvPr>
            <p:ph idx="3" type="subTitle"/>
          </p:nvPr>
        </p:nvSpPr>
        <p:spPr>
          <a:xfrm>
            <a:off x="483150" y="1336161"/>
            <a:ext cx="36198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65" name="Google Shape;465;p52"/>
          <p:cNvSpPr txBox="1"/>
          <p:nvPr>
            <p:ph idx="4" type="subTitle"/>
          </p:nvPr>
        </p:nvSpPr>
        <p:spPr>
          <a:xfrm>
            <a:off x="5048000" y="1336161"/>
            <a:ext cx="36198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466" name="Shape 466"/>
        <p:cNvGrpSpPr/>
        <p:nvPr/>
      </p:nvGrpSpPr>
      <p:grpSpPr>
        <a:xfrm>
          <a:off x="0" y="0"/>
          <a:ext cx="0" cy="0"/>
          <a:chOff x="0" y="0"/>
          <a:chExt cx="0" cy="0"/>
        </a:xfrm>
      </p:grpSpPr>
      <p:sp>
        <p:nvSpPr>
          <p:cNvPr id="467" name="Google Shape;467;p53"/>
          <p:cNvSpPr txBox="1"/>
          <p:nvPr>
            <p:ph idx="1" type="body"/>
          </p:nvPr>
        </p:nvSpPr>
        <p:spPr>
          <a:xfrm>
            <a:off x="48317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468" name="Google Shape;468;p53"/>
          <p:cNvSpPr txBox="1"/>
          <p:nvPr>
            <p:ph idx="2" type="body"/>
          </p:nvPr>
        </p:nvSpPr>
        <p:spPr>
          <a:xfrm>
            <a:off x="334772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469" name="Google Shape;469;p53"/>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470" name="Google Shape;470;p53"/>
          <p:cNvSpPr txBox="1"/>
          <p:nvPr>
            <p:ph idx="3" type="subTitle"/>
          </p:nvPr>
        </p:nvSpPr>
        <p:spPr>
          <a:xfrm>
            <a:off x="4831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71" name="Google Shape;471;p53"/>
          <p:cNvSpPr txBox="1"/>
          <p:nvPr>
            <p:ph idx="4" type="subTitle"/>
          </p:nvPr>
        </p:nvSpPr>
        <p:spPr>
          <a:xfrm>
            <a:off x="334772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72" name="Google Shape;472;p53"/>
          <p:cNvSpPr txBox="1"/>
          <p:nvPr>
            <p:ph idx="5" type="subTitle"/>
          </p:nvPr>
        </p:nvSpPr>
        <p:spPr>
          <a:xfrm>
            <a:off x="62122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73" name="Google Shape;473;p53"/>
          <p:cNvSpPr txBox="1"/>
          <p:nvPr>
            <p:ph idx="6" type="body"/>
          </p:nvPr>
        </p:nvSpPr>
        <p:spPr>
          <a:xfrm>
            <a:off x="621227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474" name="Shape 474"/>
        <p:cNvGrpSpPr/>
        <p:nvPr/>
      </p:nvGrpSpPr>
      <p:grpSpPr>
        <a:xfrm>
          <a:off x="0" y="0"/>
          <a:ext cx="0" cy="0"/>
          <a:chOff x="0" y="0"/>
          <a:chExt cx="0" cy="0"/>
        </a:xfrm>
      </p:grpSpPr>
      <p:sp>
        <p:nvSpPr>
          <p:cNvPr id="475" name="Google Shape;475;p54"/>
          <p:cNvSpPr txBox="1"/>
          <p:nvPr>
            <p:ph idx="1" type="body"/>
          </p:nvPr>
        </p:nvSpPr>
        <p:spPr>
          <a:xfrm>
            <a:off x="366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476" name="Google Shape;476;p54"/>
          <p:cNvSpPr txBox="1"/>
          <p:nvPr>
            <p:ph idx="2" type="body"/>
          </p:nvPr>
        </p:nvSpPr>
        <p:spPr>
          <a:xfrm>
            <a:off x="4938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477" name="Google Shape;477;p54"/>
          <p:cNvSpPr txBox="1"/>
          <p:nvPr>
            <p:ph idx="3" type="body"/>
          </p:nvPr>
        </p:nvSpPr>
        <p:spPr>
          <a:xfrm>
            <a:off x="366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478" name="Google Shape;478;p54"/>
          <p:cNvSpPr txBox="1"/>
          <p:nvPr>
            <p:ph idx="4" type="body"/>
          </p:nvPr>
        </p:nvSpPr>
        <p:spPr>
          <a:xfrm>
            <a:off x="4938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479" name="Google Shape;479;p54"/>
          <p:cNvSpPr txBox="1"/>
          <p:nvPr>
            <p:ph type="title"/>
          </p:nvPr>
        </p:nvSpPr>
        <p:spPr>
          <a:xfrm>
            <a:off x="366750"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480" name="Google Shape;480;p54"/>
          <p:cNvSpPr txBox="1"/>
          <p:nvPr>
            <p:ph idx="5" type="subTitle"/>
          </p:nvPr>
        </p:nvSpPr>
        <p:spPr>
          <a:xfrm>
            <a:off x="366763" y="1277907"/>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81" name="Google Shape;481;p54"/>
          <p:cNvSpPr txBox="1"/>
          <p:nvPr>
            <p:ph idx="6" type="subTitle"/>
          </p:nvPr>
        </p:nvSpPr>
        <p:spPr>
          <a:xfrm>
            <a:off x="4938738" y="1277907"/>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82" name="Google Shape;482;p54"/>
          <p:cNvSpPr txBox="1"/>
          <p:nvPr>
            <p:ph idx="7" type="subTitle"/>
          </p:nvPr>
        </p:nvSpPr>
        <p:spPr>
          <a:xfrm>
            <a:off x="4938761" y="3167363"/>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83" name="Google Shape;483;p54"/>
          <p:cNvSpPr txBox="1"/>
          <p:nvPr>
            <p:ph idx="8" type="subTitle"/>
          </p:nvPr>
        </p:nvSpPr>
        <p:spPr>
          <a:xfrm>
            <a:off x="366750" y="3167363"/>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484" name="Shape 484"/>
        <p:cNvGrpSpPr/>
        <p:nvPr/>
      </p:nvGrpSpPr>
      <p:grpSpPr>
        <a:xfrm>
          <a:off x="0" y="0"/>
          <a:ext cx="0" cy="0"/>
          <a:chOff x="0" y="0"/>
          <a:chExt cx="0" cy="0"/>
        </a:xfrm>
      </p:grpSpPr>
      <p:sp>
        <p:nvSpPr>
          <p:cNvPr id="485" name="Google Shape;485;p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486" name="Google Shape;486;p55"/>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487" name="Shape 487"/>
        <p:cNvGrpSpPr/>
        <p:nvPr/>
      </p:nvGrpSpPr>
      <p:grpSpPr>
        <a:xfrm>
          <a:off x="0" y="0"/>
          <a:ext cx="0" cy="0"/>
          <a:chOff x="0" y="0"/>
          <a:chExt cx="0" cy="0"/>
        </a:xfrm>
      </p:grpSpPr>
      <p:sp>
        <p:nvSpPr>
          <p:cNvPr id="488" name="Google Shape;488;p56"/>
          <p:cNvSpPr txBox="1"/>
          <p:nvPr>
            <p:ph idx="1" type="body"/>
          </p:nvPr>
        </p:nvSpPr>
        <p:spPr>
          <a:xfrm>
            <a:off x="311700"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489" name="Google Shape;489;p56"/>
          <p:cNvSpPr/>
          <p:nvPr>
            <p:ph idx="2" type="pic"/>
          </p:nvPr>
        </p:nvSpPr>
        <p:spPr>
          <a:xfrm>
            <a:off x="4804825" y="1133300"/>
            <a:ext cx="4027500" cy="2392800"/>
          </a:xfrm>
          <a:prstGeom prst="rect">
            <a:avLst/>
          </a:prstGeom>
          <a:noFill/>
          <a:ln>
            <a:noFill/>
          </a:ln>
        </p:spPr>
      </p:sp>
      <p:sp>
        <p:nvSpPr>
          <p:cNvPr id="490" name="Google Shape;490;p56"/>
          <p:cNvSpPr/>
          <p:nvPr>
            <p:ph idx="3" type="pic"/>
          </p:nvPr>
        </p:nvSpPr>
        <p:spPr>
          <a:xfrm>
            <a:off x="311725" y="1133300"/>
            <a:ext cx="4027500" cy="2392800"/>
          </a:xfrm>
          <a:prstGeom prst="rect">
            <a:avLst/>
          </a:prstGeom>
          <a:noFill/>
          <a:ln>
            <a:noFill/>
          </a:ln>
        </p:spPr>
      </p:sp>
      <p:sp>
        <p:nvSpPr>
          <p:cNvPr id="491" name="Google Shape;491;p56"/>
          <p:cNvSpPr txBox="1"/>
          <p:nvPr>
            <p:ph idx="4" type="body"/>
          </p:nvPr>
        </p:nvSpPr>
        <p:spPr>
          <a:xfrm>
            <a:off x="4804825"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92" name="Google Shape;492;p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493" name="Google Shape;493;p56"/>
          <p:cNvSpPr txBox="1"/>
          <p:nvPr>
            <p:ph idx="5" type="subTitle"/>
          </p:nvPr>
        </p:nvSpPr>
        <p:spPr>
          <a:xfrm>
            <a:off x="3117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494" name="Google Shape;494;p56"/>
          <p:cNvSpPr txBox="1"/>
          <p:nvPr>
            <p:ph idx="6" type="subTitle"/>
          </p:nvPr>
        </p:nvSpPr>
        <p:spPr>
          <a:xfrm>
            <a:off x="48048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495" name="Shape 495"/>
        <p:cNvGrpSpPr/>
        <p:nvPr/>
      </p:nvGrpSpPr>
      <p:grpSpPr>
        <a:xfrm>
          <a:off x="0" y="0"/>
          <a:ext cx="0" cy="0"/>
          <a:chOff x="0" y="0"/>
          <a:chExt cx="0" cy="0"/>
        </a:xfrm>
      </p:grpSpPr>
      <p:sp>
        <p:nvSpPr>
          <p:cNvPr id="496" name="Google Shape;496;p57"/>
          <p:cNvSpPr txBox="1"/>
          <p:nvPr>
            <p:ph idx="1" type="body"/>
          </p:nvPr>
        </p:nvSpPr>
        <p:spPr>
          <a:xfrm>
            <a:off x="31170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497" name="Google Shape;497;p57"/>
          <p:cNvSpPr/>
          <p:nvPr>
            <p:ph idx="2" type="pic"/>
          </p:nvPr>
        </p:nvSpPr>
        <p:spPr>
          <a:xfrm>
            <a:off x="6205225" y="1128325"/>
            <a:ext cx="2627100" cy="2273100"/>
          </a:xfrm>
          <a:prstGeom prst="rect">
            <a:avLst/>
          </a:prstGeom>
          <a:noFill/>
          <a:ln>
            <a:noFill/>
          </a:ln>
        </p:spPr>
      </p:sp>
      <p:sp>
        <p:nvSpPr>
          <p:cNvPr id="498" name="Google Shape;498;p57"/>
          <p:cNvSpPr/>
          <p:nvPr>
            <p:ph idx="3" type="pic"/>
          </p:nvPr>
        </p:nvSpPr>
        <p:spPr>
          <a:xfrm>
            <a:off x="311725" y="1128325"/>
            <a:ext cx="2627100" cy="2273100"/>
          </a:xfrm>
          <a:prstGeom prst="rect">
            <a:avLst/>
          </a:prstGeom>
          <a:noFill/>
          <a:ln>
            <a:noFill/>
          </a:ln>
        </p:spPr>
      </p:sp>
      <p:sp>
        <p:nvSpPr>
          <p:cNvPr id="499" name="Google Shape;499;p57"/>
          <p:cNvSpPr txBox="1"/>
          <p:nvPr>
            <p:ph idx="4" type="body"/>
          </p:nvPr>
        </p:nvSpPr>
        <p:spPr>
          <a:xfrm>
            <a:off x="6205225"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00" name="Google Shape;500;p57"/>
          <p:cNvSpPr/>
          <p:nvPr>
            <p:ph idx="5" type="pic"/>
          </p:nvPr>
        </p:nvSpPr>
        <p:spPr>
          <a:xfrm>
            <a:off x="3255250" y="1128325"/>
            <a:ext cx="2627100" cy="2273100"/>
          </a:xfrm>
          <a:prstGeom prst="rect">
            <a:avLst/>
          </a:prstGeom>
          <a:noFill/>
          <a:ln>
            <a:noFill/>
          </a:ln>
        </p:spPr>
      </p:sp>
      <p:sp>
        <p:nvSpPr>
          <p:cNvPr id="501" name="Google Shape;501;p57"/>
          <p:cNvSpPr txBox="1"/>
          <p:nvPr>
            <p:ph idx="6" type="body"/>
          </p:nvPr>
        </p:nvSpPr>
        <p:spPr>
          <a:xfrm>
            <a:off x="325525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02" name="Google Shape;502;p5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503" name="Google Shape;503;p57"/>
          <p:cNvSpPr txBox="1"/>
          <p:nvPr>
            <p:ph idx="7" type="subTitle"/>
          </p:nvPr>
        </p:nvSpPr>
        <p:spPr>
          <a:xfrm>
            <a:off x="3117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504" name="Google Shape;504;p57"/>
          <p:cNvSpPr txBox="1"/>
          <p:nvPr>
            <p:ph idx="8" type="subTitle"/>
          </p:nvPr>
        </p:nvSpPr>
        <p:spPr>
          <a:xfrm>
            <a:off x="62052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505" name="Google Shape;505;p57"/>
          <p:cNvSpPr txBox="1"/>
          <p:nvPr>
            <p:ph idx="9" type="subTitle"/>
          </p:nvPr>
        </p:nvSpPr>
        <p:spPr>
          <a:xfrm>
            <a:off x="3255250"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506" name="Shape 506"/>
        <p:cNvGrpSpPr/>
        <p:nvPr/>
      </p:nvGrpSpPr>
      <p:grpSpPr>
        <a:xfrm>
          <a:off x="0" y="0"/>
          <a:ext cx="0" cy="0"/>
          <a:chOff x="0" y="0"/>
          <a:chExt cx="0" cy="0"/>
        </a:xfrm>
      </p:grpSpPr>
      <p:sp>
        <p:nvSpPr>
          <p:cNvPr id="507" name="Google Shape;507;p58"/>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508" name="Shape 508"/>
        <p:cNvGrpSpPr/>
        <p:nvPr/>
      </p:nvGrpSpPr>
      <p:grpSpPr>
        <a:xfrm>
          <a:off x="0" y="0"/>
          <a:ext cx="0" cy="0"/>
          <a:chOff x="0" y="0"/>
          <a:chExt cx="0" cy="0"/>
        </a:xfrm>
      </p:grpSpPr>
      <p:sp>
        <p:nvSpPr>
          <p:cNvPr id="509" name="Google Shape;509;p59"/>
          <p:cNvSpPr/>
          <p:nvPr>
            <p:ph idx="2" type="pic"/>
          </p:nvPr>
        </p:nvSpPr>
        <p:spPr>
          <a:xfrm>
            <a:off x="3389600" y="118913"/>
            <a:ext cx="1643700" cy="1535100"/>
          </a:xfrm>
          <a:prstGeom prst="rect">
            <a:avLst/>
          </a:prstGeom>
          <a:noFill/>
          <a:ln>
            <a:noFill/>
          </a:ln>
        </p:spPr>
      </p:sp>
      <p:sp>
        <p:nvSpPr>
          <p:cNvPr id="510" name="Google Shape;510;p59"/>
          <p:cNvSpPr/>
          <p:nvPr>
            <p:ph idx="3" type="pic"/>
          </p:nvPr>
        </p:nvSpPr>
        <p:spPr>
          <a:xfrm>
            <a:off x="5195935" y="118913"/>
            <a:ext cx="1643700" cy="1535100"/>
          </a:xfrm>
          <a:prstGeom prst="rect">
            <a:avLst/>
          </a:prstGeom>
          <a:noFill/>
          <a:ln>
            <a:noFill/>
          </a:ln>
        </p:spPr>
      </p:sp>
      <p:sp>
        <p:nvSpPr>
          <p:cNvPr id="511" name="Google Shape;511;p59"/>
          <p:cNvSpPr/>
          <p:nvPr>
            <p:ph idx="4" type="pic"/>
          </p:nvPr>
        </p:nvSpPr>
        <p:spPr>
          <a:xfrm>
            <a:off x="7002270" y="118913"/>
            <a:ext cx="1643700" cy="1535100"/>
          </a:xfrm>
          <a:prstGeom prst="rect">
            <a:avLst/>
          </a:prstGeom>
          <a:noFill/>
          <a:ln>
            <a:noFill/>
          </a:ln>
        </p:spPr>
      </p:sp>
      <p:sp>
        <p:nvSpPr>
          <p:cNvPr id="512" name="Google Shape;512;p59"/>
          <p:cNvSpPr/>
          <p:nvPr>
            <p:ph idx="5" type="pic"/>
          </p:nvPr>
        </p:nvSpPr>
        <p:spPr>
          <a:xfrm>
            <a:off x="3389588" y="1804212"/>
            <a:ext cx="1643700" cy="1535100"/>
          </a:xfrm>
          <a:prstGeom prst="rect">
            <a:avLst/>
          </a:prstGeom>
          <a:noFill/>
          <a:ln>
            <a:noFill/>
          </a:ln>
        </p:spPr>
      </p:sp>
      <p:sp>
        <p:nvSpPr>
          <p:cNvPr id="513" name="Google Shape;513;p59"/>
          <p:cNvSpPr/>
          <p:nvPr>
            <p:ph idx="6" type="pic"/>
          </p:nvPr>
        </p:nvSpPr>
        <p:spPr>
          <a:xfrm>
            <a:off x="5195922" y="1804212"/>
            <a:ext cx="1643700" cy="1535100"/>
          </a:xfrm>
          <a:prstGeom prst="rect">
            <a:avLst/>
          </a:prstGeom>
          <a:noFill/>
          <a:ln>
            <a:noFill/>
          </a:ln>
        </p:spPr>
      </p:sp>
      <p:sp>
        <p:nvSpPr>
          <p:cNvPr id="514" name="Google Shape;514;p59"/>
          <p:cNvSpPr/>
          <p:nvPr>
            <p:ph idx="7" type="pic"/>
          </p:nvPr>
        </p:nvSpPr>
        <p:spPr>
          <a:xfrm>
            <a:off x="7002257" y="1804212"/>
            <a:ext cx="1643700" cy="1535100"/>
          </a:xfrm>
          <a:prstGeom prst="rect">
            <a:avLst/>
          </a:prstGeom>
          <a:noFill/>
          <a:ln>
            <a:noFill/>
          </a:ln>
        </p:spPr>
      </p:sp>
      <p:sp>
        <p:nvSpPr>
          <p:cNvPr id="515" name="Google Shape;515;p59"/>
          <p:cNvSpPr txBox="1"/>
          <p:nvPr>
            <p:ph type="title"/>
          </p:nvPr>
        </p:nvSpPr>
        <p:spPr>
          <a:xfrm>
            <a:off x="351550" y="445025"/>
            <a:ext cx="2596800" cy="17064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516" name="Google Shape;516;p59"/>
          <p:cNvSpPr/>
          <p:nvPr>
            <p:ph idx="8" type="pic"/>
          </p:nvPr>
        </p:nvSpPr>
        <p:spPr>
          <a:xfrm>
            <a:off x="3389588" y="3489487"/>
            <a:ext cx="1643700" cy="1535100"/>
          </a:xfrm>
          <a:prstGeom prst="rect">
            <a:avLst/>
          </a:prstGeom>
          <a:noFill/>
          <a:ln>
            <a:noFill/>
          </a:ln>
        </p:spPr>
      </p:sp>
      <p:sp>
        <p:nvSpPr>
          <p:cNvPr id="517" name="Google Shape;517;p59"/>
          <p:cNvSpPr/>
          <p:nvPr>
            <p:ph idx="9" type="pic"/>
          </p:nvPr>
        </p:nvSpPr>
        <p:spPr>
          <a:xfrm>
            <a:off x="5195922" y="3489487"/>
            <a:ext cx="1643700" cy="1535100"/>
          </a:xfrm>
          <a:prstGeom prst="rect">
            <a:avLst/>
          </a:prstGeom>
          <a:noFill/>
          <a:ln>
            <a:noFill/>
          </a:ln>
        </p:spPr>
      </p:sp>
      <p:sp>
        <p:nvSpPr>
          <p:cNvPr id="518" name="Google Shape;518;p59"/>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3">
  <p:cSld name="CUSTOM_14_2_1">
    <p:spTree>
      <p:nvGrpSpPr>
        <p:cNvPr id="52" name="Shape 52"/>
        <p:cNvGrpSpPr/>
        <p:nvPr/>
      </p:nvGrpSpPr>
      <p:grpSpPr>
        <a:xfrm>
          <a:off x="0" y="0"/>
          <a:ext cx="0" cy="0"/>
          <a:chOff x="0" y="0"/>
          <a:chExt cx="0" cy="0"/>
        </a:xfrm>
      </p:grpSpPr>
      <p:pic>
        <p:nvPicPr>
          <p:cNvPr id="53" name="Google Shape;53;p15"/>
          <p:cNvPicPr preferRelativeResize="0"/>
          <p:nvPr/>
        </p:nvPicPr>
        <p:blipFill rotWithShape="1">
          <a:blip r:embed="rId2">
            <a:alphaModFix/>
          </a:blip>
          <a:srcRect b="36187" l="0" r="0" t="0"/>
          <a:stretch/>
        </p:blipFill>
        <p:spPr>
          <a:xfrm>
            <a:off x="5480550" y="1875"/>
            <a:ext cx="3541498" cy="1289501"/>
          </a:xfrm>
          <a:prstGeom prst="rect">
            <a:avLst/>
          </a:prstGeom>
          <a:gradFill>
            <a:gsLst>
              <a:gs pos="0">
                <a:srgbClr val="808978"/>
              </a:gs>
              <a:gs pos="58000">
                <a:schemeClr val="dk1"/>
              </a:gs>
              <a:gs pos="100000">
                <a:schemeClr val="dk1"/>
              </a:gs>
            </a:gsLst>
            <a:path path="circle">
              <a:fillToRect b="50%" l="50%" r="50%" t="50%"/>
            </a:path>
            <a:tileRect/>
          </a:gradFill>
          <a:ln>
            <a:noFill/>
          </a:ln>
        </p:spPr>
      </p:pic>
      <p:sp>
        <p:nvSpPr>
          <p:cNvPr id="54" name="Google Shape;54;p15"/>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5" name="Google Shape;55;p15"/>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grpSp>
        <p:nvGrpSpPr>
          <p:cNvPr id="56" name="Google Shape;56;p15"/>
          <p:cNvGrpSpPr/>
          <p:nvPr/>
        </p:nvGrpSpPr>
        <p:grpSpPr>
          <a:xfrm>
            <a:off x="118800" y="0"/>
            <a:ext cx="8904450" cy="5135400"/>
            <a:chOff x="118800" y="0"/>
            <a:chExt cx="8904450" cy="5135400"/>
          </a:xfrm>
        </p:grpSpPr>
        <p:cxnSp>
          <p:nvCxnSpPr>
            <p:cNvPr id="57" name="Google Shape;57;p15"/>
            <p:cNvCxnSpPr/>
            <p:nvPr/>
          </p:nvCxnSpPr>
          <p:spPr>
            <a:xfrm>
              <a:off x="9023250" y="0"/>
              <a:ext cx="0" cy="5135400"/>
            </a:xfrm>
            <a:prstGeom prst="straightConnector1">
              <a:avLst/>
            </a:prstGeom>
            <a:noFill/>
            <a:ln cap="flat" cmpd="sng" w="9525">
              <a:solidFill>
                <a:schemeClr val="dk2"/>
              </a:solidFill>
              <a:prstDash val="solid"/>
              <a:round/>
              <a:headEnd len="sm" w="sm" type="none"/>
              <a:tailEnd len="sm" w="sm" type="none"/>
            </a:ln>
          </p:spPr>
        </p:cxnSp>
        <p:cxnSp>
          <p:nvCxnSpPr>
            <p:cNvPr id="58" name="Google Shape;58;p15"/>
            <p:cNvCxnSpPr/>
            <p:nvPr/>
          </p:nvCxnSpPr>
          <p:spPr>
            <a:xfrm>
              <a:off x="118800" y="0"/>
              <a:ext cx="0" cy="5135400"/>
            </a:xfrm>
            <a:prstGeom prst="straightConnector1">
              <a:avLst/>
            </a:prstGeom>
            <a:noFill/>
            <a:ln cap="flat" cmpd="sng" w="9525">
              <a:solidFill>
                <a:schemeClr val="dk2"/>
              </a:solidFill>
              <a:prstDash val="solid"/>
              <a:round/>
              <a:headEnd len="sm" w="sm" type="none"/>
              <a:tailEnd len="sm" w="sm" type="none"/>
            </a:ln>
          </p:spPr>
        </p:cxnSp>
        <p:cxnSp>
          <p:nvCxnSpPr>
            <p:cNvPr id="59" name="Google Shape;59;p15"/>
            <p:cNvCxnSpPr/>
            <p:nvPr/>
          </p:nvCxnSpPr>
          <p:spPr>
            <a:xfrm>
              <a:off x="128875" y="1291375"/>
              <a:ext cx="88902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Alt 1">
  <p:cSld name="BLANK_2">
    <p:spTree>
      <p:nvGrpSpPr>
        <p:cNvPr id="524" name="Shape 524"/>
        <p:cNvGrpSpPr/>
        <p:nvPr/>
      </p:nvGrpSpPr>
      <p:grpSpPr>
        <a:xfrm>
          <a:off x="0" y="0"/>
          <a:ext cx="0" cy="0"/>
          <a:chOff x="0" y="0"/>
          <a:chExt cx="0" cy="0"/>
        </a:xfrm>
      </p:grpSpPr>
      <p:pic>
        <p:nvPicPr>
          <p:cNvPr id="525" name="Google Shape;525;g39c1a85cac3_0_531"/>
          <p:cNvPicPr preferRelativeResize="0"/>
          <p:nvPr/>
        </p:nvPicPr>
        <p:blipFill rotWithShape="1">
          <a:blip r:embed="rId2">
            <a:alphaModFix amt="70000"/>
          </a:blip>
          <a:srcRect b="0" l="1312" r="0" t="0"/>
          <a:stretch/>
        </p:blipFill>
        <p:spPr>
          <a:xfrm>
            <a:off x="0" y="0"/>
            <a:ext cx="9023249" cy="5143500"/>
          </a:xfrm>
          <a:prstGeom prst="rect">
            <a:avLst/>
          </a:prstGeom>
          <a:noFill/>
          <a:ln>
            <a:noFill/>
          </a:ln>
        </p:spPr>
      </p:pic>
      <p:sp>
        <p:nvSpPr>
          <p:cNvPr id="526" name="Google Shape;526;g39c1a85cac3_0_531"/>
          <p:cNvSpPr txBox="1"/>
          <p:nvPr>
            <p:ph type="title"/>
          </p:nvPr>
        </p:nvSpPr>
        <p:spPr>
          <a:xfrm>
            <a:off x="128875" y="1291375"/>
            <a:ext cx="6341400" cy="3620700"/>
          </a:xfrm>
          <a:prstGeom prst="rect">
            <a:avLst/>
          </a:prstGeom>
          <a:noFill/>
          <a:ln>
            <a:noFill/>
          </a:ln>
        </p:spPr>
        <p:txBody>
          <a:bodyPr anchorCtr="0" anchor="b" bIns="0" lIns="91425" spcFirstLastPara="1" rIns="91425" wrap="square" tIns="91425">
            <a:noAutofit/>
          </a:bodyPr>
          <a:lstStyle>
            <a:lvl1pPr lvl="0" algn="l">
              <a:lnSpc>
                <a:spcPct val="90000"/>
              </a:lnSpc>
              <a:spcBef>
                <a:spcPts val="0"/>
              </a:spcBef>
              <a:spcAft>
                <a:spcPts val="0"/>
              </a:spcAft>
              <a:buSzPts val="6000"/>
              <a:buNone/>
              <a:defRPr sz="6000"/>
            </a:lvl1pPr>
            <a:lvl2pPr lvl="1" algn="ctr">
              <a:lnSpc>
                <a:spcPct val="115000"/>
              </a:lnSpc>
              <a:spcBef>
                <a:spcPts val="0"/>
              </a:spcBef>
              <a:spcAft>
                <a:spcPts val="0"/>
              </a:spcAft>
              <a:buSzPts val="6000"/>
              <a:buNone/>
              <a:defRPr sz="6000">
                <a:latin typeface="Poppins SemiBold"/>
                <a:ea typeface="Poppins SemiBold"/>
                <a:cs typeface="Poppins SemiBold"/>
                <a:sym typeface="Poppins SemiBold"/>
              </a:defRPr>
            </a:lvl2pPr>
            <a:lvl3pPr lvl="2" algn="ctr">
              <a:lnSpc>
                <a:spcPct val="115000"/>
              </a:lnSpc>
              <a:spcBef>
                <a:spcPts val="0"/>
              </a:spcBef>
              <a:spcAft>
                <a:spcPts val="0"/>
              </a:spcAft>
              <a:buSzPts val="6000"/>
              <a:buNone/>
              <a:defRPr sz="6000">
                <a:latin typeface="Poppins SemiBold"/>
                <a:ea typeface="Poppins SemiBold"/>
                <a:cs typeface="Poppins SemiBold"/>
                <a:sym typeface="Poppins SemiBold"/>
              </a:defRPr>
            </a:lvl3pPr>
            <a:lvl4pPr lvl="3" algn="ctr">
              <a:lnSpc>
                <a:spcPct val="115000"/>
              </a:lnSpc>
              <a:spcBef>
                <a:spcPts val="0"/>
              </a:spcBef>
              <a:spcAft>
                <a:spcPts val="0"/>
              </a:spcAft>
              <a:buSzPts val="6000"/>
              <a:buNone/>
              <a:defRPr sz="6000">
                <a:latin typeface="Poppins SemiBold"/>
                <a:ea typeface="Poppins SemiBold"/>
                <a:cs typeface="Poppins SemiBold"/>
                <a:sym typeface="Poppins SemiBold"/>
              </a:defRPr>
            </a:lvl4pPr>
            <a:lvl5pPr lvl="4" algn="ctr">
              <a:lnSpc>
                <a:spcPct val="115000"/>
              </a:lnSpc>
              <a:spcBef>
                <a:spcPts val="0"/>
              </a:spcBef>
              <a:spcAft>
                <a:spcPts val="0"/>
              </a:spcAft>
              <a:buSzPts val="6000"/>
              <a:buNone/>
              <a:defRPr sz="6000">
                <a:latin typeface="Poppins SemiBold"/>
                <a:ea typeface="Poppins SemiBold"/>
                <a:cs typeface="Poppins SemiBold"/>
                <a:sym typeface="Poppins SemiBold"/>
              </a:defRPr>
            </a:lvl5pPr>
            <a:lvl6pPr lvl="5" algn="ctr">
              <a:lnSpc>
                <a:spcPct val="115000"/>
              </a:lnSpc>
              <a:spcBef>
                <a:spcPts val="0"/>
              </a:spcBef>
              <a:spcAft>
                <a:spcPts val="0"/>
              </a:spcAft>
              <a:buSzPts val="6000"/>
              <a:buNone/>
              <a:defRPr sz="6000">
                <a:latin typeface="Poppins SemiBold"/>
                <a:ea typeface="Poppins SemiBold"/>
                <a:cs typeface="Poppins SemiBold"/>
                <a:sym typeface="Poppins SemiBold"/>
              </a:defRPr>
            </a:lvl6pPr>
            <a:lvl7pPr lvl="6" algn="ctr">
              <a:lnSpc>
                <a:spcPct val="115000"/>
              </a:lnSpc>
              <a:spcBef>
                <a:spcPts val="0"/>
              </a:spcBef>
              <a:spcAft>
                <a:spcPts val="0"/>
              </a:spcAft>
              <a:buSzPts val="6000"/>
              <a:buNone/>
              <a:defRPr sz="6000">
                <a:latin typeface="Poppins SemiBold"/>
                <a:ea typeface="Poppins SemiBold"/>
                <a:cs typeface="Poppins SemiBold"/>
                <a:sym typeface="Poppins SemiBold"/>
              </a:defRPr>
            </a:lvl7pPr>
            <a:lvl8pPr lvl="7" algn="ctr">
              <a:lnSpc>
                <a:spcPct val="115000"/>
              </a:lnSpc>
              <a:spcBef>
                <a:spcPts val="0"/>
              </a:spcBef>
              <a:spcAft>
                <a:spcPts val="0"/>
              </a:spcAft>
              <a:buSzPts val="6000"/>
              <a:buNone/>
              <a:defRPr sz="6000">
                <a:latin typeface="Poppins SemiBold"/>
                <a:ea typeface="Poppins SemiBold"/>
                <a:cs typeface="Poppins SemiBold"/>
                <a:sym typeface="Poppins SemiBold"/>
              </a:defRPr>
            </a:lvl8pPr>
            <a:lvl9pPr lvl="8" algn="ctr">
              <a:lnSpc>
                <a:spcPct val="115000"/>
              </a:lnSpc>
              <a:spcBef>
                <a:spcPts val="0"/>
              </a:spcBef>
              <a:spcAft>
                <a:spcPts val="0"/>
              </a:spcAft>
              <a:buSzPts val="6000"/>
              <a:buNone/>
              <a:defRPr sz="6000">
                <a:latin typeface="Poppins SemiBold"/>
                <a:ea typeface="Poppins SemiBold"/>
                <a:cs typeface="Poppins SemiBold"/>
                <a:sym typeface="Poppins SemiBold"/>
              </a:defRPr>
            </a:lvl9pPr>
          </a:lstStyle>
          <a:p/>
        </p:txBody>
      </p:sp>
      <p:sp>
        <p:nvSpPr>
          <p:cNvPr id="527" name="Google Shape;527;g39c1a85cac3_0_531"/>
          <p:cNvSpPr/>
          <p:nvPr>
            <p:ph idx="2" type="pic"/>
          </p:nvPr>
        </p:nvSpPr>
        <p:spPr>
          <a:xfrm>
            <a:off x="6487225" y="2586525"/>
            <a:ext cx="1259100" cy="1269000"/>
          </a:xfrm>
          <a:prstGeom prst="rect">
            <a:avLst/>
          </a:prstGeom>
          <a:noFill/>
          <a:ln>
            <a:noFill/>
          </a:ln>
        </p:spPr>
      </p:sp>
      <p:sp>
        <p:nvSpPr>
          <p:cNvPr id="528" name="Google Shape;528;g39c1a85cac3_0_531"/>
          <p:cNvSpPr/>
          <p:nvPr>
            <p:ph idx="3" type="pic"/>
          </p:nvPr>
        </p:nvSpPr>
        <p:spPr>
          <a:xfrm>
            <a:off x="7757975" y="3866750"/>
            <a:ext cx="1259700" cy="1279200"/>
          </a:xfrm>
          <a:prstGeom prst="rect">
            <a:avLst/>
          </a:prstGeom>
          <a:noFill/>
          <a:ln>
            <a:noFill/>
          </a:ln>
        </p:spPr>
      </p:sp>
      <p:sp>
        <p:nvSpPr>
          <p:cNvPr id="529" name="Google Shape;529;g39c1a85cac3_0_53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30" name="Google Shape;530;g39c1a85cac3_0_531"/>
          <p:cNvSpPr txBox="1"/>
          <p:nvPr>
            <p:ph idx="1" type="subTitle"/>
          </p:nvPr>
        </p:nvSpPr>
        <p:spPr>
          <a:xfrm>
            <a:off x="179050" y="228600"/>
            <a:ext cx="1220400" cy="607800"/>
          </a:xfrm>
          <a:prstGeom prst="rect">
            <a:avLst/>
          </a:prstGeom>
          <a:noFill/>
          <a:ln>
            <a:noFill/>
          </a:ln>
        </p:spPr>
        <p:txBody>
          <a:bodyPr anchorCtr="0" anchor="t" bIns="91425" lIns="0" spcFirstLastPara="1" rIns="91425" wrap="square" tIns="0">
            <a:noAutofit/>
          </a:bodyPr>
          <a:lstStyle>
            <a:lvl1pPr lvl="0"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grpSp>
        <p:nvGrpSpPr>
          <p:cNvPr id="531" name="Google Shape;531;g39c1a85cac3_0_531"/>
          <p:cNvGrpSpPr/>
          <p:nvPr/>
        </p:nvGrpSpPr>
        <p:grpSpPr>
          <a:xfrm>
            <a:off x="128875" y="0"/>
            <a:ext cx="8897700" cy="5144700"/>
            <a:chOff x="128875" y="0"/>
            <a:chExt cx="8897700" cy="5144700"/>
          </a:xfrm>
        </p:grpSpPr>
        <p:cxnSp>
          <p:nvCxnSpPr>
            <p:cNvPr id="532" name="Google Shape;532;g39c1a85cac3_0_531"/>
            <p:cNvCxnSpPr/>
            <p:nvPr/>
          </p:nvCxnSpPr>
          <p:spPr>
            <a:xfrm>
              <a:off x="6480997"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533" name="Google Shape;533;g39c1a85cac3_0_531"/>
            <p:cNvCxnSpPr/>
            <p:nvPr/>
          </p:nvCxnSpPr>
          <p:spPr>
            <a:xfrm>
              <a:off x="7752136"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534" name="Google Shape;534;g39c1a85cac3_0_531"/>
            <p:cNvCxnSpPr/>
            <p:nvPr/>
          </p:nvCxnSpPr>
          <p:spPr>
            <a:xfrm>
              <a:off x="6481000" y="3861475"/>
              <a:ext cx="2539800" cy="0"/>
            </a:xfrm>
            <a:prstGeom prst="straightConnector1">
              <a:avLst/>
            </a:prstGeom>
            <a:noFill/>
            <a:ln cap="flat" cmpd="sng" w="9525">
              <a:solidFill>
                <a:schemeClr val="accent3"/>
              </a:solidFill>
              <a:prstDash val="solid"/>
              <a:round/>
              <a:headEnd len="sm" w="sm" type="none"/>
              <a:tailEnd len="sm" w="sm" type="none"/>
            </a:ln>
          </p:spPr>
        </p:cxnSp>
        <p:cxnSp>
          <p:nvCxnSpPr>
            <p:cNvPr id="535" name="Google Shape;535;g39c1a85cac3_0_531"/>
            <p:cNvCxnSpPr/>
            <p:nvPr/>
          </p:nvCxnSpPr>
          <p:spPr>
            <a:xfrm>
              <a:off x="6481000" y="2579575"/>
              <a:ext cx="2542200" cy="0"/>
            </a:xfrm>
            <a:prstGeom prst="straightConnector1">
              <a:avLst/>
            </a:prstGeom>
            <a:noFill/>
            <a:ln cap="flat" cmpd="sng" w="9525">
              <a:solidFill>
                <a:schemeClr val="accent3"/>
              </a:solidFill>
              <a:prstDash val="solid"/>
              <a:round/>
              <a:headEnd len="sm" w="sm" type="none"/>
              <a:tailEnd len="sm" w="sm" type="none"/>
            </a:ln>
          </p:spPr>
        </p:cxnSp>
        <p:cxnSp>
          <p:nvCxnSpPr>
            <p:cNvPr id="536" name="Google Shape;536;g39c1a85cac3_0_531"/>
            <p:cNvCxnSpPr/>
            <p:nvPr/>
          </p:nvCxnSpPr>
          <p:spPr>
            <a:xfrm>
              <a:off x="521210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537" name="Google Shape;537;g39c1a85cac3_0_531"/>
            <p:cNvCxnSpPr/>
            <p:nvPr/>
          </p:nvCxnSpPr>
          <p:spPr>
            <a:xfrm>
              <a:off x="394015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538" name="Google Shape;538;g39c1a85cac3_0_531"/>
            <p:cNvCxnSpPr/>
            <p:nvPr/>
          </p:nvCxnSpPr>
          <p:spPr>
            <a:xfrm>
              <a:off x="2669725"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539" name="Google Shape;539;g39c1a85cac3_0_531"/>
            <p:cNvCxnSpPr/>
            <p:nvPr/>
          </p:nvCxnSpPr>
          <p:spPr>
            <a:xfrm>
              <a:off x="139930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540" name="Google Shape;540;g39c1a85cac3_0_531"/>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541" name="Google Shape;541;g39c1a85cac3_0_531"/>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542" name="Google Shape;542;g39c1a85cac3_0_531"/>
            <p:cNvCxnSpPr/>
            <p:nvPr/>
          </p:nvCxnSpPr>
          <p:spPr>
            <a:xfrm>
              <a:off x="128875" y="1291375"/>
              <a:ext cx="8897700" cy="0"/>
            </a:xfrm>
            <a:prstGeom prst="straightConnector1">
              <a:avLst/>
            </a:prstGeom>
            <a:noFill/>
            <a:ln cap="flat" cmpd="sng" w="9525">
              <a:solidFill>
                <a:schemeClr val="accent3"/>
              </a:solidFill>
              <a:prstDash val="solid"/>
              <a:round/>
              <a:headEnd len="sm" w="sm" type="none"/>
              <a:tailEnd len="sm" w="sm" type="none"/>
            </a:ln>
          </p:spPr>
        </p:cxnSp>
      </p:grpSp>
      <p:sp>
        <p:nvSpPr>
          <p:cNvPr id="543" name="Google Shape;543;g39c1a85cac3_0_531"/>
          <p:cNvSpPr/>
          <p:nvPr/>
        </p:nvSpPr>
        <p:spPr>
          <a:xfrm>
            <a:off x="6486025" y="-3325"/>
            <a:ext cx="1259400" cy="12891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544" name="Google Shape;544;g39c1a85cac3_0_531"/>
          <p:cNvSpPr/>
          <p:nvPr/>
        </p:nvSpPr>
        <p:spPr>
          <a:xfrm>
            <a:off x="7756250" y="-3325"/>
            <a:ext cx="1262400" cy="1287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Alt 1">
  <p:cSld name="BLANK_1">
    <p:spTree>
      <p:nvGrpSpPr>
        <p:cNvPr id="545" name="Shape 545"/>
        <p:cNvGrpSpPr/>
        <p:nvPr/>
      </p:nvGrpSpPr>
      <p:grpSpPr>
        <a:xfrm>
          <a:off x="0" y="0"/>
          <a:ext cx="0" cy="0"/>
          <a:chOff x="0" y="0"/>
          <a:chExt cx="0" cy="0"/>
        </a:xfrm>
      </p:grpSpPr>
      <p:pic>
        <p:nvPicPr>
          <p:cNvPr id="546" name="Google Shape;546;g39c1a85cac3_0_552"/>
          <p:cNvPicPr preferRelativeResize="0"/>
          <p:nvPr/>
        </p:nvPicPr>
        <p:blipFill rotWithShape="1">
          <a:blip r:embed="rId2">
            <a:alphaModFix/>
          </a:blip>
          <a:srcRect b="36187" l="0" r="0" t="0"/>
          <a:stretch/>
        </p:blipFill>
        <p:spPr>
          <a:xfrm rot="5400000">
            <a:off x="6625213" y="2747762"/>
            <a:ext cx="3529224" cy="1266849"/>
          </a:xfrm>
          <a:prstGeom prst="rect">
            <a:avLst/>
          </a:prstGeom>
          <a:gradFill>
            <a:gsLst>
              <a:gs pos="0">
                <a:srgbClr val="808978"/>
              </a:gs>
              <a:gs pos="58000">
                <a:schemeClr val="dk1"/>
              </a:gs>
              <a:gs pos="100000">
                <a:schemeClr val="dk1"/>
              </a:gs>
            </a:gsLst>
            <a:path path="circle">
              <a:fillToRect b="50%" l="50%" r="50%" t="50%"/>
            </a:path>
            <a:tileRect/>
          </a:gradFill>
          <a:ln>
            <a:noFill/>
          </a:ln>
        </p:spPr>
      </p:pic>
      <p:sp>
        <p:nvSpPr>
          <p:cNvPr id="547" name="Google Shape;547;g39c1a85cac3_0_552"/>
          <p:cNvSpPr/>
          <p:nvPr>
            <p:ph idx="2" type="pic"/>
          </p:nvPr>
        </p:nvSpPr>
        <p:spPr>
          <a:xfrm>
            <a:off x="7757975" y="0"/>
            <a:ext cx="1256100" cy="1286400"/>
          </a:xfrm>
          <a:prstGeom prst="rect">
            <a:avLst/>
          </a:prstGeom>
          <a:noFill/>
          <a:ln>
            <a:noFill/>
          </a:ln>
        </p:spPr>
      </p:sp>
      <p:sp>
        <p:nvSpPr>
          <p:cNvPr id="548" name="Google Shape;548;g39c1a85cac3_0_552"/>
          <p:cNvSpPr txBox="1"/>
          <p:nvPr>
            <p:ph type="title"/>
          </p:nvPr>
        </p:nvSpPr>
        <p:spPr>
          <a:xfrm>
            <a:off x="284550" y="1291375"/>
            <a:ext cx="7467600" cy="36210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800"/>
              <a:buNone/>
              <a:defRPr sz="4800"/>
            </a:lvl1pPr>
            <a:lvl2pPr lvl="1" algn="ctr">
              <a:lnSpc>
                <a:spcPct val="115000"/>
              </a:lnSpc>
              <a:spcBef>
                <a:spcPts val="0"/>
              </a:spcBef>
              <a:spcAft>
                <a:spcPts val="0"/>
              </a:spcAft>
              <a:buSzPts val="6000"/>
              <a:buNone/>
              <a:defRPr sz="6000">
                <a:latin typeface="Poppins SemiBold"/>
                <a:ea typeface="Poppins SemiBold"/>
                <a:cs typeface="Poppins SemiBold"/>
                <a:sym typeface="Poppins SemiBold"/>
              </a:defRPr>
            </a:lvl2pPr>
            <a:lvl3pPr lvl="2" algn="ctr">
              <a:lnSpc>
                <a:spcPct val="115000"/>
              </a:lnSpc>
              <a:spcBef>
                <a:spcPts val="0"/>
              </a:spcBef>
              <a:spcAft>
                <a:spcPts val="0"/>
              </a:spcAft>
              <a:buSzPts val="6000"/>
              <a:buNone/>
              <a:defRPr sz="6000">
                <a:latin typeface="Poppins SemiBold"/>
                <a:ea typeface="Poppins SemiBold"/>
                <a:cs typeface="Poppins SemiBold"/>
                <a:sym typeface="Poppins SemiBold"/>
              </a:defRPr>
            </a:lvl3pPr>
            <a:lvl4pPr lvl="3" algn="ctr">
              <a:lnSpc>
                <a:spcPct val="115000"/>
              </a:lnSpc>
              <a:spcBef>
                <a:spcPts val="0"/>
              </a:spcBef>
              <a:spcAft>
                <a:spcPts val="0"/>
              </a:spcAft>
              <a:buSzPts val="6000"/>
              <a:buNone/>
              <a:defRPr sz="6000">
                <a:latin typeface="Poppins SemiBold"/>
                <a:ea typeface="Poppins SemiBold"/>
                <a:cs typeface="Poppins SemiBold"/>
                <a:sym typeface="Poppins SemiBold"/>
              </a:defRPr>
            </a:lvl4pPr>
            <a:lvl5pPr lvl="4" algn="ctr">
              <a:lnSpc>
                <a:spcPct val="115000"/>
              </a:lnSpc>
              <a:spcBef>
                <a:spcPts val="0"/>
              </a:spcBef>
              <a:spcAft>
                <a:spcPts val="0"/>
              </a:spcAft>
              <a:buSzPts val="6000"/>
              <a:buNone/>
              <a:defRPr sz="6000">
                <a:latin typeface="Poppins SemiBold"/>
                <a:ea typeface="Poppins SemiBold"/>
                <a:cs typeface="Poppins SemiBold"/>
                <a:sym typeface="Poppins SemiBold"/>
              </a:defRPr>
            </a:lvl5pPr>
            <a:lvl6pPr lvl="5" algn="ctr">
              <a:lnSpc>
                <a:spcPct val="115000"/>
              </a:lnSpc>
              <a:spcBef>
                <a:spcPts val="0"/>
              </a:spcBef>
              <a:spcAft>
                <a:spcPts val="0"/>
              </a:spcAft>
              <a:buSzPts val="6000"/>
              <a:buNone/>
              <a:defRPr sz="6000">
                <a:latin typeface="Poppins SemiBold"/>
                <a:ea typeface="Poppins SemiBold"/>
                <a:cs typeface="Poppins SemiBold"/>
                <a:sym typeface="Poppins SemiBold"/>
              </a:defRPr>
            </a:lvl6pPr>
            <a:lvl7pPr lvl="6" algn="ctr">
              <a:lnSpc>
                <a:spcPct val="115000"/>
              </a:lnSpc>
              <a:spcBef>
                <a:spcPts val="0"/>
              </a:spcBef>
              <a:spcAft>
                <a:spcPts val="0"/>
              </a:spcAft>
              <a:buSzPts val="6000"/>
              <a:buNone/>
              <a:defRPr sz="6000">
                <a:latin typeface="Poppins SemiBold"/>
                <a:ea typeface="Poppins SemiBold"/>
                <a:cs typeface="Poppins SemiBold"/>
                <a:sym typeface="Poppins SemiBold"/>
              </a:defRPr>
            </a:lvl7pPr>
            <a:lvl8pPr lvl="7" algn="ctr">
              <a:lnSpc>
                <a:spcPct val="115000"/>
              </a:lnSpc>
              <a:spcBef>
                <a:spcPts val="0"/>
              </a:spcBef>
              <a:spcAft>
                <a:spcPts val="0"/>
              </a:spcAft>
              <a:buSzPts val="6000"/>
              <a:buNone/>
              <a:defRPr sz="6000">
                <a:latin typeface="Poppins SemiBold"/>
                <a:ea typeface="Poppins SemiBold"/>
                <a:cs typeface="Poppins SemiBold"/>
                <a:sym typeface="Poppins SemiBold"/>
              </a:defRPr>
            </a:lvl8pPr>
            <a:lvl9pPr lvl="8" algn="ctr">
              <a:lnSpc>
                <a:spcPct val="115000"/>
              </a:lnSpc>
              <a:spcBef>
                <a:spcPts val="0"/>
              </a:spcBef>
              <a:spcAft>
                <a:spcPts val="0"/>
              </a:spcAft>
              <a:buSzPts val="6000"/>
              <a:buNone/>
              <a:defRPr sz="6000">
                <a:latin typeface="Poppins SemiBold"/>
                <a:ea typeface="Poppins SemiBold"/>
                <a:cs typeface="Poppins SemiBold"/>
                <a:sym typeface="Poppins SemiBold"/>
              </a:defRPr>
            </a:lvl9pPr>
          </a:lstStyle>
          <a:p/>
        </p:txBody>
      </p:sp>
      <p:sp>
        <p:nvSpPr>
          <p:cNvPr id="549" name="Google Shape;549;g39c1a85cac3_0_55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550" name="Google Shape;550;g39c1a85cac3_0_552"/>
          <p:cNvGrpSpPr/>
          <p:nvPr/>
        </p:nvGrpSpPr>
        <p:grpSpPr>
          <a:xfrm>
            <a:off x="128875" y="0"/>
            <a:ext cx="8894375" cy="5144700"/>
            <a:chOff x="128875" y="0"/>
            <a:chExt cx="8894375" cy="5144700"/>
          </a:xfrm>
        </p:grpSpPr>
        <p:cxnSp>
          <p:nvCxnSpPr>
            <p:cNvPr id="551" name="Google Shape;551;g39c1a85cac3_0_552"/>
            <p:cNvCxnSpPr/>
            <p:nvPr/>
          </p:nvCxnSpPr>
          <p:spPr>
            <a:xfrm>
              <a:off x="7752136"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552" name="Google Shape;552;g39c1a85cac3_0_552"/>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553" name="Google Shape;553;g39c1a85cac3_0_552"/>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554" name="Google Shape;554;g39c1a85cac3_0_552"/>
            <p:cNvCxnSpPr/>
            <p:nvPr/>
          </p:nvCxnSpPr>
          <p:spPr>
            <a:xfrm>
              <a:off x="128875" y="1291375"/>
              <a:ext cx="8885400" cy="0"/>
            </a:xfrm>
            <a:prstGeom prst="straightConnector1">
              <a:avLst/>
            </a:prstGeom>
            <a:noFill/>
            <a:ln cap="flat" cmpd="sng" w="9525">
              <a:solidFill>
                <a:schemeClr val="dk2"/>
              </a:solidFill>
              <a:prstDash val="solid"/>
              <a:round/>
              <a:headEnd len="sm" w="sm" type="none"/>
              <a:tailEnd len="sm" w="sm" type="none"/>
            </a:ln>
          </p:spPr>
        </p:cxnSp>
      </p:grpSp>
      <p:sp>
        <p:nvSpPr>
          <p:cNvPr id="555" name="Google Shape;555;g39c1a85cac3_0_552"/>
          <p:cNvSpPr txBox="1"/>
          <p:nvPr>
            <p:ph idx="1" type="subTitle"/>
          </p:nvPr>
        </p:nvSpPr>
        <p:spPr>
          <a:xfrm>
            <a:off x="128875" y="-450"/>
            <a:ext cx="3357900" cy="129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CUSTOM_14">
    <p:spTree>
      <p:nvGrpSpPr>
        <p:cNvPr id="556" name="Shape 556"/>
        <p:cNvGrpSpPr/>
        <p:nvPr/>
      </p:nvGrpSpPr>
      <p:grpSpPr>
        <a:xfrm>
          <a:off x="0" y="0"/>
          <a:ext cx="0" cy="0"/>
          <a:chOff x="0" y="0"/>
          <a:chExt cx="0" cy="0"/>
        </a:xfrm>
      </p:grpSpPr>
      <p:sp>
        <p:nvSpPr>
          <p:cNvPr id="557" name="Google Shape;557;g39c1a85cac3_0_56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58" name="Google Shape;558;g39c1a85cac3_0_563"/>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559" name="Google Shape;559;g39c1a85cac3_0_563"/>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560" name="Google Shape;560;g39c1a85cac3_0_563"/>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2">
  <p:cSld name="CUSTOM_14_2">
    <p:spTree>
      <p:nvGrpSpPr>
        <p:cNvPr id="561" name="Shape 561"/>
        <p:cNvGrpSpPr/>
        <p:nvPr/>
      </p:nvGrpSpPr>
      <p:grpSpPr>
        <a:xfrm>
          <a:off x="0" y="0"/>
          <a:ext cx="0" cy="0"/>
          <a:chOff x="0" y="0"/>
          <a:chExt cx="0" cy="0"/>
        </a:xfrm>
      </p:grpSpPr>
      <p:sp>
        <p:nvSpPr>
          <p:cNvPr id="562" name="Google Shape;562;g39c1a85cac3_0_56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63" name="Google Shape;563;g39c1a85cac3_0_568"/>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564" name="Google Shape;564;g39c1a85cac3_0_568"/>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565" name="Google Shape;565;g39c1a85cac3_0_568"/>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3">
  <p:cSld name="CUSTOM_14_2_1">
    <p:spTree>
      <p:nvGrpSpPr>
        <p:cNvPr id="566" name="Shape 566"/>
        <p:cNvGrpSpPr/>
        <p:nvPr/>
      </p:nvGrpSpPr>
      <p:grpSpPr>
        <a:xfrm>
          <a:off x="0" y="0"/>
          <a:ext cx="0" cy="0"/>
          <a:chOff x="0" y="0"/>
          <a:chExt cx="0" cy="0"/>
        </a:xfrm>
      </p:grpSpPr>
      <p:pic>
        <p:nvPicPr>
          <p:cNvPr id="567" name="Google Shape;567;g39c1a85cac3_0_573"/>
          <p:cNvPicPr preferRelativeResize="0"/>
          <p:nvPr/>
        </p:nvPicPr>
        <p:blipFill rotWithShape="1">
          <a:blip r:embed="rId2">
            <a:alphaModFix/>
          </a:blip>
          <a:srcRect b="36187" l="0" r="0" t="0"/>
          <a:stretch/>
        </p:blipFill>
        <p:spPr>
          <a:xfrm>
            <a:off x="5480550" y="1875"/>
            <a:ext cx="3541498" cy="1289501"/>
          </a:xfrm>
          <a:prstGeom prst="rect">
            <a:avLst/>
          </a:prstGeom>
          <a:gradFill>
            <a:gsLst>
              <a:gs pos="0">
                <a:srgbClr val="808978"/>
              </a:gs>
              <a:gs pos="58000">
                <a:schemeClr val="dk1"/>
              </a:gs>
              <a:gs pos="100000">
                <a:schemeClr val="dk1"/>
              </a:gs>
            </a:gsLst>
            <a:path path="circle">
              <a:fillToRect b="50%" l="50%" r="50%" t="50%"/>
            </a:path>
            <a:tileRect/>
          </a:gradFill>
          <a:ln>
            <a:noFill/>
          </a:ln>
        </p:spPr>
      </p:pic>
      <p:sp>
        <p:nvSpPr>
          <p:cNvPr id="568" name="Google Shape;568;g39c1a85cac3_0_57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69" name="Google Shape;569;g39c1a85cac3_0_573"/>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grpSp>
        <p:nvGrpSpPr>
          <p:cNvPr id="570" name="Google Shape;570;g39c1a85cac3_0_573"/>
          <p:cNvGrpSpPr/>
          <p:nvPr/>
        </p:nvGrpSpPr>
        <p:grpSpPr>
          <a:xfrm>
            <a:off x="118800" y="0"/>
            <a:ext cx="8904450" cy="5135400"/>
            <a:chOff x="118800" y="0"/>
            <a:chExt cx="8904450" cy="5135400"/>
          </a:xfrm>
        </p:grpSpPr>
        <p:cxnSp>
          <p:nvCxnSpPr>
            <p:cNvPr id="571" name="Google Shape;571;g39c1a85cac3_0_573"/>
            <p:cNvCxnSpPr/>
            <p:nvPr/>
          </p:nvCxnSpPr>
          <p:spPr>
            <a:xfrm>
              <a:off x="9023250" y="0"/>
              <a:ext cx="0" cy="5135400"/>
            </a:xfrm>
            <a:prstGeom prst="straightConnector1">
              <a:avLst/>
            </a:prstGeom>
            <a:noFill/>
            <a:ln cap="flat" cmpd="sng" w="9525">
              <a:solidFill>
                <a:schemeClr val="dk2"/>
              </a:solidFill>
              <a:prstDash val="solid"/>
              <a:round/>
              <a:headEnd len="sm" w="sm" type="none"/>
              <a:tailEnd len="sm" w="sm" type="none"/>
            </a:ln>
          </p:spPr>
        </p:cxnSp>
        <p:cxnSp>
          <p:nvCxnSpPr>
            <p:cNvPr id="572" name="Google Shape;572;g39c1a85cac3_0_573"/>
            <p:cNvCxnSpPr/>
            <p:nvPr/>
          </p:nvCxnSpPr>
          <p:spPr>
            <a:xfrm>
              <a:off x="118800" y="0"/>
              <a:ext cx="0" cy="5135400"/>
            </a:xfrm>
            <a:prstGeom prst="straightConnector1">
              <a:avLst/>
            </a:prstGeom>
            <a:noFill/>
            <a:ln cap="flat" cmpd="sng" w="9525">
              <a:solidFill>
                <a:schemeClr val="dk2"/>
              </a:solidFill>
              <a:prstDash val="solid"/>
              <a:round/>
              <a:headEnd len="sm" w="sm" type="none"/>
              <a:tailEnd len="sm" w="sm" type="none"/>
            </a:ln>
          </p:spPr>
        </p:cxnSp>
        <p:cxnSp>
          <p:nvCxnSpPr>
            <p:cNvPr id="573" name="Google Shape;573;g39c1a85cac3_0_573"/>
            <p:cNvCxnSpPr/>
            <p:nvPr/>
          </p:nvCxnSpPr>
          <p:spPr>
            <a:xfrm>
              <a:off x="128875" y="1291375"/>
              <a:ext cx="88902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
    <p:spTree>
      <p:nvGrpSpPr>
        <p:cNvPr id="574" name="Shape 574"/>
        <p:cNvGrpSpPr/>
        <p:nvPr/>
      </p:nvGrpSpPr>
      <p:grpSpPr>
        <a:xfrm>
          <a:off x="0" y="0"/>
          <a:ext cx="0" cy="0"/>
          <a:chOff x="0" y="0"/>
          <a:chExt cx="0" cy="0"/>
        </a:xfrm>
      </p:grpSpPr>
      <p:pic>
        <p:nvPicPr>
          <p:cNvPr id="575" name="Google Shape;575;g39c1a85cac3_0_581"/>
          <p:cNvPicPr preferRelativeResize="0"/>
          <p:nvPr/>
        </p:nvPicPr>
        <p:blipFill rotWithShape="1">
          <a:blip r:embed="rId2">
            <a:alphaModFix/>
          </a:blip>
          <a:srcRect b="55478" l="0" r="16387" t="0"/>
          <a:stretch/>
        </p:blipFill>
        <p:spPr>
          <a:xfrm>
            <a:off x="4727250" y="450"/>
            <a:ext cx="4289751" cy="1284901"/>
          </a:xfrm>
          <a:prstGeom prst="rect">
            <a:avLst/>
          </a:prstGeom>
          <a:noFill/>
          <a:ln>
            <a:noFill/>
          </a:ln>
        </p:spPr>
      </p:pic>
      <p:sp>
        <p:nvSpPr>
          <p:cNvPr id="576" name="Google Shape;576;g39c1a85cac3_0_581"/>
          <p:cNvSpPr/>
          <p:nvPr>
            <p:ph idx="2" type="pic"/>
          </p:nvPr>
        </p:nvSpPr>
        <p:spPr>
          <a:xfrm>
            <a:off x="131575" y="6"/>
            <a:ext cx="2533200" cy="1285800"/>
          </a:xfrm>
          <a:prstGeom prst="rect">
            <a:avLst/>
          </a:prstGeom>
          <a:noFill/>
          <a:ln>
            <a:noFill/>
          </a:ln>
        </p:spPr>
      </p:sp>
      <p:sp>
        <p:nvSpPr>
          <p:cNvPr id="577" name="Google Shape;577;g39c1a85cac3_0_581"/>
          <p:cNvSpPr txBox="1"/>
          <p:nvPr>
            <p:ph type="title"/>
          </p:nvPr>
        </p:nvSpPr>
        <p:spPr>
          <a:xfrm>
            <a:off x="128875" y="1291375"/>
            <a:ext cx="7623300" cy="36210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4800"/>
              <a:buNone/>
              <a:defRPr sz="4800"/>
            </a:lvl1pPr>
            <a:lvl2pPr lvl="1" algn="l">
              <a:lnSpc>
                <a:spcPct val="115000"/>
              </a:lnSpc>
              <a:spcBef>
                <a:spcPts val="0"/>
              </a:spcBef>
              <a:spcAft>
                <a:spcPts val="0"/>
              </a:spcAft>
              <a:buSzPts val="4800"/>
              <a:buNone/>
              <a:defRPr sz="4800">
                <a:latin typeface="Poppins SemiBold"/>
                <a:ea typeface="Poppins SemiBold"/>
                <a:cs typeface="Poppins SemiBold"/>
                <a:sym typeface="Poppins SemiBold"/>
              </a:defRPr>
            </a:lvl2pPr>
            <a:lvl3pPr lvl="2" algn="l">
              <a:lnSpc>
                <a:spcPct val="115000"/>
              </a:lnSpc>
              <a:spcBef>
                <a:spcPts val="0"/>
              </a:spcBef>
              <a:spcAft>
                <a:spcPts val="0"/>
              </a:spcAft>
              <a:buSzPts val="4800"/>
              <a:buNone/>
              <a:defRPr sz="4800">
                <a:latin typeface="Poppins SemiBold"/>
                <a:ea typeface="Poppins SemiBold"/>
                <a:cs typeface="Poppins SemiBold"/>
                <a:sym typeface="Poppins SemiBold"/>
              </a:defRPr>
            </a:lvl3pPr>
            <a:lvl4pPr lvl="3" algn="l">
              <a:lnSpc>
                <a:spcPct val="115000"/>
              </a:lnSpc>
              <a:spcBef>
                <a:spcPts val="0"/>
              </a:spcBef>
              <a:spcAft>
                <a:spcPts val="0"/>
              </a:spcAft>
              <a:buSzPts val="4800"/>
              <a:buNone/>
              <a:defRPr sz="4800">
                <a:latin typeface="Poppins SemiBold"/>
                <a:ea typeface="Poppins SemiBold"/>
                <a:cs typeface="Poppins SemiBold"/>
                <a:sym typeface="Poppins SemiBold"/>
              </a:defRPr>
            </a:lvl4pPr>
            <a:lvl5pPr lvl="4" algn="l">
              <a:lnSpc>
                <a:spcPct val="115000"/>
              </a:lnSpc>
              <a:spcBef>
                <a:spcPts val="0"/>
              </a:spcBef>
              <a:spcAft>
                <a:spcPts val="0"/>
              </a:spcAft>
              <a:buSzPts val="4800"/>
              <a:buNone/>
              <a:defRPr sz="4800">
                <a:latin typeface="Poppins SemiBold"/>
                <a:ea typeface="Poppins SemiBold"/>
                <a:cs typeface="Poppins SemiBold"/>
                <a:sym typeface="Poppins SemiBold"/>
              </a:defRPr>
            </a:lvl5pPr>
            <a:lvl6pPr lvl="5" algn="l">
              <a:lnSpc>
                <a:spcPct val="115000"/>
              </a:lnSpc>
              <a:spcBef>
                <a:spcPts val="0"/>
              </a:spcBef>
              <a:spcAft>
                <a:spcPts val="0"/>
              </a:spcAft>
              <a:buSzPts val="4800"/>
              <a:buNone/>
              <a:defRPr sz="4800">
                <a:latin typeface="Poppins SemiBold"/>
                <a:ea typeface="Poppins SemiBold"/>
                <a:cs typeface="Poppins SemiBold"/>
                <a:sym typeface="Poppins SemiBold"/>
              </a:defRPr>
            </a:lvl6pPr>
            <a:lvl7pPr lvl="6" algn="l">
              <a:lnSpc>
                <a:spcPct val="115000"/>
              </a:lnSpc>
              <a:spcBef>
                <a:spcPts val="0"/>
              </a:spcBef>
              <a:spcAft>
                <a:spcPts val="0"/>
              </a:spcAft>
              <a:buSzPts val="4800"/>
              <a:buNone/>
              <a:defRPr sz="4800">
                <a:latin typeface="Poppins SemiBold"/>
                <a:ea typeface="Poppins SemiBold"/>
                <a:cs typeface="Poppins SemiBold"/>
                <a:sym typeface="Poppins SemiBold"/>
              </a:defRPr>
            </a:lvl7pPr>
            <a:lvl8pPr lvl="7" algn="l">
              <a:lnSpc>
                <a:spcPct val="115000"/>
              </a:lnSpc>
              <a:spcBef>
                <a:spcPts val="0"/>
              </a:spcBef>
              <a:spcAft>
                <a:spcPts val="0"/>
              </a:spcAft>
              <a:buSzPts val="4800"/>
              <a:buNone/>
              <a:defRPr sz="4800">
                <a:latin typeface="Poppins SemiBold"/>
                <a:ea typeface="Poppins SemiBold"/>
                <a:cs typeface="Poppins SemiBold"/>
                <a:sym typeface="Poppins SemiBold"/>
              </a:defRPr>
            </a:lvl8pPr>
            <a:lvl9pPr lvl="8" algn="l">
              <a:lnSpc>
                <a:spcPct val="115000"/>
              </a:lnSpc>
              <a:spcBef>
                <a:spcPts val="0"/>
              </a:spcBef>
              <a:spcAft>
                <a:spcPts val="0"/>
              </a:spcAft>
              <a:buSzPts val="4800"/>
              <a:buNone/>
              <a:defRPr sz="4800">
                <a:latin typeface="Poppins SemiBold"/>
                <a:ea typeface="Poppins SemiBold"/>
                <a:cs typeface="Poppins SemiBold"/>
                <a:sym typeface="Poppins SemiBold"/>
              </a:defRPr>
            </a:lvl9pPr>
          </a:lstStyle>
          <a:p/>
        </p:txBody>
      </p:sp>
      <p:sp>
        <p:nvSpPr>
          <p:cNvPr id="578" name="Google Shape;578;g39c1a85cac3_0_58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579" name="Google Shape;579;g39c1a85cac3_0_581"/>
          <p:cNvGrpSpPr/>
          <p:nvPr/>
        </p:nvGrpSpPr>
        <p:grpSpPr>
          <a:xfrm>
            <a:off x="128875" y="0"/>
            <a:ext cx="8894375" cy="5144700"/>
            <a:chOff x="128875" y="0"/>
            <a:chExt cx="8894375" cy="5144700"/>
          </a:xfrm>
        </p:grpSpPr>
        <p:cxnSp>
          <p:nvCxnSpPr>
            <p:cNvPr id="580" name="Google Shape;580;g39c1a85cac3_0_581"/>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581" name="Google Shape;581;g39c1a85cac3_0_581"/>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582" name="Google Shape;582;g39c1a85cac3_0_581"/>
            <p:cNvCxnSpPr/>
            <p:nvPr/>
          </p:nvCxnSpPr>
          <p:spPr>
            <a:xfrm>
              <a:off x="128875" y="1287125"/>
              <a:ext cx="8892000" cy="0"/>
            </a:xfrm>
            <a:prstGeom prst="straightConnector1">
              <a:avLst/>
            </a:prstGeom>
            <a:noFill/>
            <a:ln cap="flat" cmpd="sng" w="9525">
              <a:solidFill>
                <a:schemeClr val="dk2"/>
              </a:solidFill>
              <a:prstDash val="solid"/>
              <a:round/>
              <a:headEnd len="sm" w="sm" type="none"/>
              <a:tailEnd len="sm" w="sm" type="none"/>
            </a:ln>
          </p:spPr>
        </p:cxnSp>
      </p:grpSp>
      <p:sp>
        <p:nvSpPr>
          <p:cNvPr id="583" name="Google Shape;583;g39c1a85cac3_0_581"/>
          <p:cNvSpPr txBox="1"/>
          <p:nvPr>
            <p:ph idx="1" type="subTitle"/>
          </p:nvPr>
        </p:nvSpPr>
        <p:spPr>
          <a:xfrm>
            <a:off x="5364800" y="4526452"/>
            <a:ext cx="3652200" cy="338700"/>
          </a:xfrm>
          <a:prstGeom prst="rect">
            <a:avLst/>
          </a:prstGeom>
          <a:noFill/>
          <a:ln>
            <a:noFill/>
          </a:ln>
        </p:spPr>
        <p:txBody>
          <a:bodyPr anchorCtr="0" anchor="t" bIns="91425" lIns="91425" spcFirstLastPara="1" rIns="91425" wrap="square" tIns="91425">
            <a:noAutofit/>
          </a:bodyPr>
          <a:lstStyle>
            <a:lvl1pPr lvl="0" algn="r">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cSld name="BLANK_1_1_1_1_1_1_1_1_1_1_2">
    <p:spTree>
      <p:nvGrpSpPr>
        <p:cNvPr id="584" name="Shape 584"/>
        <p:cNvGrpSpPr/>
        <p:nvPr/>
      </p:nvGrpSpPr>
      <p:grpSpPr>
        <a:xfrm>
          <a:off x="0" y="0"/>
          <a:ext cx="0" cy="0"/>
          <a:chOff x="0" y="0"/>
          <a:chExt cx="0" cy="0"/>
        </a:xfrm>
      </p:grpSpPr>
      <p:sp>
        <p:nvSpPr>
          <p:cNvPr id="585" name="Google Shape;585;g39c1a85cac3_0_591"/>
          <p:cNvSpPr txBox="1"/>
          <p:nvPr>
            <p:ph idx="1" type="subTitle"/>
          </p:nvPr>
        </p:nvSpPr>
        <p:spPr>
          <a:xfrm>
            <a:off x="3940150" y="1291385"/>
            <a:ext cx="2541000" cy="25701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586" name="Google Shape;586;g39c1a85cac3_0_591"/>
          <p:cNvSpPr/>
          <p:nvPr>
            <p:ph idx="2" type="pic"/>
          </p:nvPr>
        </p:nvSpPr>
        <p:spPr>
          <a:xfrm>
            <a:off x="134150" y="1296400"/>
            <a:ext cx="1260000" cy="1272600"/>
          </a:xfrm>
          <a:prstGeom prst="rect">
            <a:avLst/>
          </a:prstGeom>
          <a:noFill/>
          <a:ln>
            <a:noFill/>
          </a:ln>
        </p:spPr>
      </p:sp>
      <p:sp>
        <p:nvSpPr>
          <p:cNvPr id="587" name="Google Shape;587;g39c1a85cac3_0_59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88" name="Google Shape;588;g39c1a85cac3_0_591"/>
          <p:cNvSpPr txBox="1"/>
          <p:nvPr>
            <p:ph type="title"/>
          </p:nvPr>
        </p:nvSpPr>
        <p:spPr>
          <a:xfrm>
            <a:off x="1453925" y="228600"/>
            <a:ext cx="62022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589" name="Google Shape;589;g39c1a85cac3_0_591"/>
          <p:cNvSpPr txBox="1"/>
          <p:nvPr>
            <p:ph idx="3" type="subTitle"/>
          </p:nvPr>
        </p:nvSpPr>
        <p:spPr>
          <a:xfrm>
            <a:off x="1399375" y="1291225"/>
            <a:ext cx="2541000" cy="25701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590" name="Google Shape;590;g39c1a85cac3_0_591"/>
          <p:cNvSpPr txBox="1"/>
          <p:nvPr>
            <p:ph idx="4" type="subTitle"/>
          </p:nvPr>
        </p:nvSpPr>
        <p:spPr>
          <a:xfrm>
            <a:off x="6481150" y="2579575"/>
            <a:ext cx="2541000" cy="21639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cxnSp>
        <p:nvCxnSpPr>
          <p:cNvPr id="591" name="Google Shape;591;g39c1a85cac3_0_591"/>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592" name="Google Shape;592;g39c1a85cac3_0_591"/>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BLANK_1_1_1_1_1_1_1_1_1_1_1">
    <p:spTree>
      <p:nvGrpSpPr>
        <p:cNvPr id="593" name="Shape 593"/>
        <p:cNvGrpSpPr/>
        <p:nvPr/>
      </p:nvGrpSpPr>
      <p:grpSpPr>
        <a:xfrm>
          <a:off x="0" y="0"/>
          <a:ext cx="0" cy="0"/>
          <a:chOff x="0" y="0"/>
          <a:chExt cx="0" cy="0"/>
        </a:xfrm>
      </p:grpSpPr>
      <p:sp>
        <p:nvSpPr>
          <p:cNvPr id="594" name="Google Shape;594;g39c1a85cac3_0_600"/>
          <p:cNvSpPr txBox="1"/>
          <p:nvPr>
            <p:ph type="title"/>
          </p:nvPr>
        </p:nvSpPr>
        <p:spPr>
          <a:xfrm>
            <a:off x="1408575" y="25858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dk1"/>
              </a:buClr>
              <a:buSzPts val="900"/>
              <a:buFont typeface="Poppins"/>
              <a:buNone/>
              <a:defRPr sz="900">
                <a:solidFill>
                  <a:schemeClr val="dk1"/>
                </a:solidFill>
              </a:defRPr>
            </a:lvl1pPr>
            <a:lvl2pPr lvl="1" algn="l">
              <a:lnSpc>
                <a:spcPct val="115000"/>
              </a:lnSpc>
              <a:spcBef>
                <a:spcPts val="0"/>
              </a:spcBef>
              <a:spcAft>
                <a:spcPts val="0"/>
              </a:spcAft>
              <a:buSzPts val="1400"/>
              <a:buFont typeface="Poppins"/>
              <a:buNone/>
              <a:defRPr>
                <a:latin typeface="Poppins"/>
                <a:ea typeface="Poppins"/>
                <a:cs typeface="Poppins"/>
                <a:sym typeface="Poppins"/>
              </a:defRPr>
            </a:lvl2pPr>
            <a:lvl3pPr lvl="2" algn="l">
              <a:lnSpc>
                <a:spcPct val="115000"/>
              </a:lnSpc>
              <a:spcBef>
                <a:spcPts val="0"/>
              </a:spcBef>
              <a:spcAft>
                <a:spcPts val="0"/>
              </a:spcAft>
              <a:buSzPts val="1400"/>
              <a:buFont typeface="Poppins"/>
              <a:buNone/>
              <a:defRPr>
                <a:latin typeface="Poppins"/>
                <a:ea typeface="Poppins"/>
                <a:cs typeface="Poppins"/>
                <a:sym typeface="Poppins"/>
              </a:defRPr>
            </a:lvl3pPr>
            <a:lvl4pPr lvl="3" algn="l">
              <a:lnSpc>
                <a:spcPct val="115000"/>
              </a:lnSpc>
              <a:spcBef>
                <a:spcPts val="0"/>
              </a:spcBef>
              <a:spcAft>
                <a:spcPts val="0"/>
              </a:spcAft>
              <a:buSzPts val="1400"/>
              <a:buFont typeface="Poppins"/>
              <a:buNone/>
              <a:defRPr>
                <a:latin typeface="Poppins"/>
                <a:ea typeface="Poppins"/>
                <a:cs typeface="Poppins"/>
                <a:sym typeface="Poppins"/>
              </a:defRPr>
            </a:lvl4pPr>
            <a:lvl5pPr lvl="4" algn="l">
              <a:lnSpc>
                <a:spcPct val="115000"/>
              </a:lnSpc>
              <a:spcBef>
                <a:spcPts val="0"/>
              </a:spcBef>
              <a:spcAft>
                <a:spcPts val="0"/>
              </a:spcAft>
              <a:buSzPts val="1400"/>
              <a:buFont typeface="Poppins"/>
              <a:buNone/>
              <a:defRPr>
                <a:latin typeface="Poppins"/>
                <a:ea typeface="Poppins"/>
                <a:cs typeface="Poppins"/>
                <a:sym typeface="Poppins"/>
              </a:defRPr>
            </a:lvl5pPr>
            <a:lvl6pPr lvl="5" algn="l">
              <a:lnSpc>
                <a:spcPct val="115000"/>
              </a:lnSpc>
              <a:spcBef>
                <a:spcPts val="0"/>
              </a:spcBef>
              <a:spcAft>
                <a:spcPts val="0"/>
              </a:spcAft>
              <a:buSzPts val="1400"/>
              <a:buFont typeface="Poppins"/>
              <a:buNone/>
              <a:defRPr>
                <a:latin typeface="Poppins"/>
                <a:ea typeface="Poppins"/>
                <a:cs typeface="Poppins"/>
                <a:sym typeface="Poppins"/>
              </a:defRPr>
            </a:lvl6pPr>
            <a:lvl7pPr lvl="6" algn="l">
              <a:lnSpc>
                <a:spcPct val="115000"/>
              </a:lnSpc>
              <a:spcBef>
                <a:spcPts val="0"/>
              </a:spcBef>
              <a:spcAft>
                <a:spcPts val="0"/>
              </a:spcAft>
              <a:buSzPts val="1400"/>
              <a:buFont typeface="Poppins"/>
              <a:buNone/>
              <a:defRPr>
                <a:latin typeface="Poppins"/>
                <a:ea typeface="Poppins"/>
                <a:cs typeface="Poppins"/>
                <a:sym typeface="Poppins"/>
              </a:defRPr>
            </a:lvl7pPr>
            <a:lvl8pPr lvl="7" algn="l">
              <a:lnSpc>
                <a:spcPct val="115000"/>
              </a:lnSpc>
              <a:spcBef>
                <a:spcPts val="0"/>
              </a:spcBef>
              <a:spcAft>
                <a:spcPts val="0"/>
              </a:spcAft>
              <a:buSzPts val="1400"/>
              <a:buFont typeface="Poppins"/>
              <a:buNone/>
              <a:defRPr>
                <a:latin typeface="Poppins"/>
                <a:ea typeface="Poppins"/>
                <a:cs typeface="Poppins"/>
                <a:sym typeface="Poppins"/>
              </a:defRPr>
            </a:lvl8pPr>
            <a:lvl9pPr lvl="8" algn="l">
              <a:lnSpc>
                <a:spcPct val="115000"/>
              </a:lnSpc>
              <a:spcBef>
                <a:spcPts val="0"/>
              </a:spcBef>
              <a:spcAft>
                <a:spcPts val="0"/>
              </a:spcAft>
              <a:buSzPts val="1400"/>
              <a:buFont typeface="Poppins"/>
              <a:buNone/>
              <a:defRPr>
                <a:latin typeface="Poppins"/>
                <a:ea typeface="Poppins"/>
                <a:cs typeface="Poppins"/>
                <a:sym typeface="Poppins"/>
              </a:defRPr>
            </a:lvl9pPr>
          </a:lstStyle>
          <a:p/>
        </p:txBody>
      </p:sp>
      <p:sp>
        <p:nvSpPr>
          <p:cNvPr id="595" name="Google Shape;595;g39c1a85cac3_0_600"/>
          <p:cNvSpPr txBox="1"/>
          <p:nvPr>
            <p:ph idx="2" type="title"/>
          </p:nvPr>
        </p:nvSpPr>
        <p:spPr>
          <a:xfrm>
            <a:off x="2669675" y="38677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596" name="Google Shape;596;g39c1a85cac3_0_600"/>
          <p:cNvSpPr txBox="1"/>
          <p:nvPr>
            <p:ph idx="3" type="title"/>
          </p:nvPr>
        </p:nvSpPr>
        <p:spPr>
          <a:xfrm>
            <a:off x="5217125" y="3861475"/>
            <a:ext cx="3462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597" name="Google Shape;597;g39c1a85cac3_0_600"/>
          <p:cNvSpPr txBox="1"/>
          <p:nvPr>
            <p:ph idx="4" type="title"/>
          </p:nvPr>
        </p:nvSpPr>
        <p:spPr>
          <a:xfrm>
            <a:off x="3947363" y="25795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598" name="Google Shape;598;g39c1a85cac3_0_600"/>
          <p:cNvSpPr txBox="1"/>
          <p:nvPr>
            <p:ph idx="5" type="title"/>
          </p:nvPr>
        </p:nvSpPr>
        <p:spPr>
          <a:xfrm>
            <a:off x="6489150" y="2579575"/>
            <a:ext cx="3462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599" name="Google Shape;599;g39c1a85cac3_0_600"/>
          <p:cNvSpPr txBox="1"/>
          <p:nvPr>
            <p:ph idx="1" type="subTitle"/>
          </p:nvPr>
        </p:nvSpPr>
        <p:spPr>
          <a:xfrm>
            <a:off x="1736450" y="25858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600" name="Google Shape;600;g39c1a85cac3_0_60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601" name="Google Shape;601;g39c1a85cac3_0_600"/>
          <p:cNvGrpSpPr/>
          <p:nvPr/>
        </p:nvGrpSpPr>
        <p:grpSpPr>
          <a:xfrm>
            <a:off x="128875" y="0"/>
            <a:ext cx="8894400" cy="5144700"/>
            <a:chOff x="128875" y="0"/>
            <a:chExt cx="8894400" cy="5144700"/>
          </a:xfrm>
        </p:grpSpPr>
        <p:cxnSp>
          <p:nvCxnSpPr>
            <p:cNvPr id="602" name="Google Shape;602;g39c1a85cac3_0_600"/>
            <p:cNvCxnSpPr/>
            <p:nvPr/>
          </p:nvCxnSpPr>
          <p:spPr>
            <a:xfrm>
              <a:off x="6480997" y="1200"/>
              <a:ext cx="0" cy="3860700"/>
            </a:xfrm>
            <a:prstGeom prst="straightConnector1">
              <a:avLst/>
            </a:prstGeom>
            <a:noFill/>
            <a:ln cap="flat" cmpd="sng" w="9525">
              <a:solidFill>
                <a:schemeClr val="accent3"/>
              </a:solidFill>
              <a:prstDash val="solid"/>
              <a:round/>
              <a:headEnd len="sm" w="sm" type="none"/>
              <a:tailEnd len="sm" w="sm" type="none"/>
            </a:ln>
          </p:spPr>
        </p:cxnSp>
        <p:cxnSp>
          <p:nvCxnSpPr>
            <p:cNvPr id="603" name="Google Shape;603;g39c1a85cac3_0_600"/>
            <p:cNvCxnSpPr/>
            <p:nvPr/>
          </p:nvCxnSpPr>
          <p:spPr>
            <a:xfrm>
              <a:off x="7752125" y="1200"/>
              <a:ext cx="0" cy="2578500"/>
            </a:xfrm>
            <a:prstGeom prst="straightConnector1">
              <a:avLst/>
            </a:prstGeom>
            <a:noFill/>
            <a:ln cap="flat" cmpd="sng" w="9525">
              <a:solidFill>
                <a:schemeClr val="accent3"/>
              </a:solidFill>
              <a:prstDash val="solid"/>
              <a:round/>
              <a:headEnd len="sm" w="sm" type="none"/>
              <a:tailEnd len="sm" w="sm" type="none"/>
            </a:ln>
          </p:spPr>
        </p:cxnSp>
        <p:cxnSp>
          <p:nvCxnSpPr>
            <p:cNvPr id="604" name="Google Shape;604;g39c1a85cac3_0_600"/>
            <p:cNvCxnSpPr/>
            <p:nvPr/>
          </p:nvCxnSpPr>
          <p:spPr>
            <a:xfrm>
              <a:off x="128875" y="3861475"/>
              <a:ext cx="8885400" cy="0"/>
            </a:xfrm>
            <a:prstGeom prst="straightConnector1">
              <a:avLst/>
            </a:prstGeom>
            <a:noFill/>
            <a:ln cap="flat" cmpd="sng" w="9525">
              <a:solidFill>
                <a:schemeClr val="accent3"/>
              </a:solidFill>
              <a:prstDash val="solid"/>
              <a:round/>
              <a:headEnd len="sm" w="sm" type="none"/>
              <a:tailEnd len="sm" w="sm" type="none"/>
            </a:ln>
          </p:spPr>
        </p:cxnSp>
        <p:cxnSp>
          <p:nvCxnSpPr>
            <p:cNvPr id="605" name="Google Shape;605;g39c1a85cac3_0_600"/>
            <p:cNvCxnSpPr/>
            <p:nvPr/>
          </p:nvCxnSpPr>
          <p:spPr>
            <a:xfrm>
              <a:off x="128875" y="2579575"/>
              <a:ext cx="8894400" cy="0"/>
            </a:xfrm>
            <a:prstGeom prst="straightConnector1">
              <a:avLst/>
            </a:prstGeom>
            <a:noFill/>
            <a:ln cap="flat" cmpd="sng" w="9525">
              <a:solidFill>
                <a:schemeClr val="accent3"/>
              </a:solidFill>
              <a:prstDash val="solid"/>
              <a:round/>
              <a:headEnd len="sm" w="sm" type="none"/>
              <a:tailEnd len="sm" w="sm" type="none"/>
            </a:ln>
          </p:spPr>
        </p:cxnSp>
        <p:cxnSp>
          <p:nvCxnSpPr>
            <p:cNvPr id="606" name="Google Shape;606;g39c1a85cac3_0_600"/>
            <p:cNvCxnSpPr/>
            <p:nvPr/>
          </p:nvCxnSpPr>
          <p:spPr>
            <a:xfrm>
              <a:off x="5212100" y="0"/>
              <a:ext cx="0" cy="2580000"/>
            </a:xfrm>
            <a:prstGeom prst="straightConnector1">
              <a:avLst/>
            </a:prstGeom>
            <a:noFill/>
            <a:ln cap="flat" cmpd="sng" w="9525">
              <a:solidFill>
                <a:schemeClr val="accent3"/>
              </a:solidFill>
              <a:prstDash val="solid"/>
              <a:round/>
              <a:headEnd len="sm" w="sm" type="none"/>
              <a:tailEnd len="sm" w="sm" type="none"/>
            </a:ln>
          </p:spPr>
        </p:cxnSp>
        <p:cxnSp>
          <p:nvCxnSpPr>
            <p:cNvPr id="607" name="Google Shape;607;g39c1a85cac3_0_600"/>
            <p:cNvCxnSpPr/>
            <p:nvPr/>
          </p:nvCxnSpPr>
          <p:spPr>
            <a:xfrm>
              <a:off x="3940150" y="1291375"/>
              <a:ext cx="0" cy="2571600"/>
            </a:xfrm>
            <a:prstGeom prst="straightConnector1">
              <a:avLst/>
            </a:prstGeom>
            <a:noFill/>
            <a:ln cap="flat" cmpd="sng" w="9525">
              <a:solidFill>
                <a:schemeClr val="accent3"/>
              </a:solidFill>
              <a:prstDash val="solid"/>
              <a:round/>
              <a:headEnd len="sm" w="sm" type="none"/>
              <a:tailEnd len="sm" w="sm" type="none"/>
            </a:ln>
          </p:spPr>
        </p:cxnSp>
        <p:cxnSp>
          <p:nvCxnSpPr>
            <p:cNvPr id="608" name="Google Shape;608;g39c1a85cac3_0_600"/>
            <p:cNvCxnSpPr/>
            <p:nvPr/>
          </p:nvCxnSpPr>
          <p:spPr>
            <a:xfrm>
              <a:off x="2669725" y="1291375"/>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609" name="Google Shape;609;g39c1a85cac3_0_600"/>
            <p:cNvCxnSpPr/>
            <p:nvPr/>
          </p:nvCxnSpPr>
          <p:spPr>
            <a:xfrm>
              <a:off x="1399300" y="1291375"/>
              <a:ext cx="0" cy="3853200"/>
            </a:xfrm>
            <a:prstGeom prst="straightConnector1">
              <a:avLst/>
            </a:prstGeom>
            <a:noFill/>
            <a:ln cap="flat" cmpd="sng" w="9525">
              <a:solidFill>
                <a:schemeClr val="accent3"/>
              </a:solidFill>
              <a:prstDash val="solid"/>
              <a:round/>
              <a:headEnd len="sm" w="sm" type="none"/>
              <a:tailEnd len="sm" w="sm" type="none"/>
            </a:ln>
          </p:spPr>
        </p:cxnSp>
        <p:cxnSp>
          <p:nvCxnSpPr>
            <p:cNvPr id="610" name="Google Shape;610;g39c1a85cac3_0_600"/>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611" name="Google Shape;611;g39c1a85cac3_0_600"/>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612" name="Google Shape;612;g39c1a85cac3_0_600"/>
            <p:cNvCxnSpPr/>
            <p:nvPr/>
          </p:nvCxnSpPr>
          <p:spPr>
            <a:xfrm>
              <a:off x="128875" y="1291375"/>
              <a:ext cx="8885400" cy="0"/>
            </a:xfrm>
            <a:prstGeom prst="straightConnector1">
              <a:avLst/>
            </a:prstGeom>
            <a:noFill/>
            <a:ln cap="flat" cmpd="sng" w="9525">
              <a:solidFill>
                <a:schemeClr val="accent3"/>
              </a:solidFill>
              <a:prstDash val="solid"/>
              <a:round/>
              <a:headEnd len="sm" w="sm" type="none"/>
              <a:tailEnd len="sm" w="sm" type="none"/>
            </a:ln>
          </p:spPr>
        </p:cxnSp>
        <p:cxnSp>
          <p:nvCxnSpPr>
            <p:cNvPr id="613" name="Google Shape;613;g39c1a85cac3_0_600"/>
            <p:cNvCxnSpPr/>
            <p:nvPr/>
          </p:nvCxnSpPr>
          <p:spPr>
            <a:xfrm rot="10800000">
              <a:off x="7752125" y="3861112"/>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614" name="Google Shape;614;g39c1a85cac3_0_600"/>
            <p:cNvCxnSpPr/>
            <p:nvPr/>
          </p:nvCxnSpPr>
          <p:spPr>
            <a:xfrm rot="10800000">
              <a:off x="5212100" y="3861112"/>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615" name="Google Shape;615;g39c1a85cac3_0_600"/>
            <p:cNvCxnSpPr/>
            <p:nvPr/>
          </p:nvCxnSpPr>
          <p:spPr>
            <a:xfrm rot="10800000">
              <a:off x="2672963" y="3861112"/>
              <a:ext cx="0" cy="1281900"/>
            </a:xfrm>
            <a:prstGeom prst="straightConnector1">
              <a:avLst/>
            </a:prstGeom>
            <a:noFill/>
            <a:ln cap="flat" cmpd="sng" w="9525">
              <a:solidFill>
                <a:schemeClr val="accent3"/>
              </a:solidFill>
              <a:prstDash val="solid"/>
              <a:round/>
              <a:headEnd len="sm" w="sm" type="none"/>
              <a:tailEnd len="sm" w="sm" type="none"/>
            </a:ln>
          </p:spPr>
        </p:cxnSp>
      </p:grpSp>
      <p:sp>
        <p:nvSpPr>
          <p:cNvPr id="616" name="Google Shape;616;g39c1a85cac3_0_600"/>
          <p:cNvSpPr txBox="1"/>
          <p:nvPr>
            <p:ph idx="6" type="subTitle"/>
          </p:nvPr>
        </p:nvSpPr>
        <p:spPr>
          <a:xfrm>
            <a:off x="4275713" y="25795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617" name="Google Shape;617;g39c1a85cac3_0_600"/>
          <p:cNvSpPr txBox="1"/>
          <p:nvPr>
            <p:ph idx="7" type="subTitle"/>
          </p:nvPr>
        </p:nvSpPr>
        <p:spPr>
          <a:xfrm>
            <a:off x="6817988" y="25795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618" name="Google Shape;618;g39c1a85cac3_0_600"/>
          <p:cNvSpPr txBox="1"/>
          <p:nvPr>
            <p:ph idx="8" type="subTitle"/>
          </p:nvPr>
        </p:nvSpPr>
        <p:spPr>
          <a:xfrm>
            <a:off x="5552488" y="38614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619" name="Google Shape;619;g39c1a85cac3_0_600"/>
          <p:cNvSpPr txBox="1"/>
          <p:nvPr>
            <p:ph idx="9" type="subTitle"/>
          </p:nvPr>
        </p:nvSpPr>
        <p:spPr>
          <a:xfrm>
            <a:off x="3009325" y="38614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620" name="Google Shape;620;g39c1a85cac3_0_600"/>
          <p:cNvSpPr txBox="1"/>
          <p:nvPr>
            <p:ph idx="13" type="title"/>
          </p:nvPr>
        </p:nvSpPr>
        <p:spPr>
          <a:xfrm>
            <a:off x="133375" y="236850"/>
            <a:ext cx="5078700" cy="567600"/>
          </a:xfrm>
          <a:prstGeom prst="rect">
            <a:avLst/>
          </a:prstGeom>
          <a:noFill/>
          <a:ln>
            <a:noFill/>
          </a:ln>
        </p:spPr>
        <p:txBody>
          <a:bodyPr anchorCtr="0" anchor="t" bIns="0" lIns="91425" spcFirstLastPara="1" rIns="91425" wrap="square" tIns="0">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1">
  <p:cSld name="BLANK_1_1_1_1_1_1_1_1_1_1_1_1_1_1_2">
    <p:spTree>
      <p:nvGrpSpPr>
        <p:cNvPr id="621" name="Shape 621"/>
        <p:cNvGrpSpPr/>
        <p:nvPr/>
      </p:nvGrpSpPr>
      <p:grpSpPr>
        <a:xfrm>
          <a:off x="0" y="0"/>
          <a:ext cx="0" cy="0"/>
          <a:chOff x="0" y="0"/>
          <a:chExt cx="0" cy="0"/>
        </a:xfrm>
      </p:grpSpPr>
      <p:cxnSp>
        <p:nvCxnSpPr>
          <p:cNvPr id="622" name="Google Shape;622;g39c1a85cac3_0_628"/>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623" name="Google Shape;623;g39c1a85cac3_0_628"/>
          <p:cNvSpPr txBox="1"/>
          <p:nvPr>
            <p:ph idx="1" type="subTitle"/>
          </p:nvPr>
        </p:nvSpPr>
        <p:spPr>
          <a:xfrm>
            <a:off x="984950" y="3865575"/>
            <a:ext cx="416700" cy="3936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accent6"/>
                </a:solidFill>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624" name="Google Shape;624;g39c1a85cac3_0_628"/>
          <p:cNvSpPr txBox="1"/>
          <p:nvPr>
            <p:ph idx="2" type="subTitle"/>
          </p:nvPr>
        </p:nvSpPr>
        <p:spPr>
          <a:xfrm>
            <a:off x="984950" y="2584425"/>
            <a:ext cx="416700" cy="393600"/>
          </a:xfrm>
          <a:prstGeom prst="rect">
            <a:avLst/>
          </a:prstGeom>
          <a:solidFill>
            <a:schemeClr val="lt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625" name="Google Shape;625;g39c1a85cac3_0_628"/>
          <p:cNvSpPr txBox="1"/>
          <p:nvPr>
            <p:ph type="title"/>
          </p:nvPr>
        </p:nvSpPr>
        <p:spPr>
          <a:xfrm>
            <a:off x="139700" y="228600"/>
            <a:ext cx="6480300" cy="587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cxnSp>
        <p:nvCxnSpPr>
          <p:cNvPr id="626" name="Google Shape;626;g39c1a85cac3_0_628"/>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
        <p:nvSpPr>
          <p:cNvPr id="627" name="Google Shape;627;g39c1a85cac3_0_628"/>
          <p:cNvSpPr txBox="1"/>
          <p:nvPr>
            <p:ph idx="3" type="subTitle"/>
          </p:nvPr>
        </p:nvSpPr>
        <p:spPr>
          <a:xfrm>
            <a:off x="984950" y="1291350"/>
            <a:ext cx="416700" cy="393600"/>
          </a:xfrm>
          <a:prstGeom prst="rect">
            <a:avLst/>
          </a:prstGeom>
          <a:solidFill>
            <a:schemeClr val="lt1"/>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628" name="Google Shape;628;g39c1a85cac3_0_628"/>
          <p:cNvSpPr txBox="1"/>
          <p:nvPr>
            <p:ph idx="4" type="body"/>
          </p:nvPr>
        </p:nvSpPr>
        <p:spPr>
          <a:xfrm>
            <a:off x="1399300" y="1548450"/>
            <a:ext cx="3811200" cy="951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accent6"/>
              </a:buClr>
              <a:buSzPts val="1000"/>
              <a:buChar char="●"/>
              <a:defRPr>
                <a:solidFill>
                  <a:schemeClr val="accent6"/>
                </a:solidFill>
              </a:defRPr>
            </a:lvl1pPr>
            <a:lvl2pPr indent="-292100" lvl="1" marL="914400" algn="l">
              <a:lnSpc>
                <a:spcPct val="100000"/>
              </a:lnSpc>
              <a:spcBef>
                <a:spcPts val="800"/>
              </a:spcBef>
              <a:spcAft>
                <a:spcPts val="0"/>
              </a:spcAft>
              <a:buClr>
                <a:schemeClr val="accent6"/>
              </a:buClr>
              <a:buSzPts val="1000"/>
              <a:buChar char="○"/>
              <a:defRPr>
                <a:solidFill>
                  <a:schemeClr val="accent6"/>
                </a:solidFill>
              </a:defRPr>
            </a:lvl2pPr>
            <a:lvl3pPr indent="-292100" lvl="2" marL="1371600" algn="l">
              <a:lnSpc>
                <a:spcPct val="100000"/>
              </a:lnSpc>
              <a:spcBef>
                <a:spcPts val="800"/>
              </a:spcBef>
              <a:spcAft>
                <a:spcPts val="0"/>
              </a:spcAft>
              <a:buClr>
                <a:schemeClr val="accent6"/>
              </a:buClr>
              <a:buSzPts val="1000"/>
              <a:buChar char="■"/>
              <a:defRPr>
                <a:solidFill>
                  <a:schemeClr val="accent6"/>
                </a:solidFill>
              </a:defRPr>
            </a:lvl3pPr>
            <a:lvl4pPr indent="-292100" lvl="3" marL="1828800" algn="l">
              <a:lnSpc>
                <a:spcPct val="100000"/>
              </a:lnSpc>
              <a:spcBef>
                <a:spcPts val="800"/>
              </a:spcBef>
              <a:spcAft>
                <a:spcPts val="0"/>
              </a:spcAft>
              <a:buClr>
                <a:schemeClr val="accent6"/>
              </a:buClr>
              <a:buSzPts val="1000"/>
              <a:buChar char="●"/>
              <a:defRPr>
                <a:solidFill>
                  <a:schemeClr val="accent6"/>
                </a:solidFill>
              </a:defRPr>
            </a:lvl4pPr>
            <a:lvl5pPr indent="-292100" lvl="4" marL="2286000" algn="l">
              <a:lnSpc>
                <a:spcPct val="100000"/>
              </a:lnSpc>
              <a:spcBef>
                <a:spcPts val="800"/>
              </a:spcBef>
              <a:spcAft>
                <a:spcPts val="0"/>
              </a:spcAft>
              <a:buClr>
                <a:schemeClr val="accent6"/>
              </a:buClr>
              <a:buSzPts val="1000"/>
              <a:buChar char="○"/>
              <a:defRPr>
                <a:solidFill>
                  <a:schemeClr val="accent6"/>
                </a:solidFill>
              </a:defRPr>
            </a:lvl5pPr>
            <a:lvl6pPr indent="-292100" lvl="5" marL="2743200" algn="l">
              <a:lnSpc>
                <a:spcPct val="100000"/>
              </a:lnSpc>
              <a:spcBef>
                <a:spcPts val="800"/>
              </a:spcBef>
              <a:spcAft>
                <a:spcPts val="0"/>
              </a:spcAft>
              <a:buClr>
                <a:schemeClr val="accent6"/>
              </a:buClr>
              <a:buSzPts val="1000"/>
              <a:buChar char="■"/>
              <a:defRPr>
                <a:solidFill>
                  <a:schemeClr val="accent6"/>
                </a:solidFill>
              </a:defRPr>
            </a:lvl6pPr>
            <a:lvl7pPr indent="-292100" lvl="6" marL="3200400" algn="l">
              <a:lnSpc>
                <a:spcPct val="100000"/>
              </a:lnSpc>
              <a:spcBef>
                <a:spcPts val="800"/>
              </a:spcBef>
              <a:spcAft>
                <a:spcPts val="0"/>
              </a:spcAft>
              <a:buClr>
                <a:schemeClr val="accent6"/>
              </a:buClr>
              <a:buSzPts val="1000"/>
              <a:buChar char="●"/>
              <a:defRPr>
                <a:solidFill>
                  <a:schemeClr val="accent6"/>
                </a:solidFill>
              </a:defRPr>
            </a:lvl7pPr>
            <a:lvl8pPr indent="-292100" lvl="7" marL="3657600" algn="l">
              <a:lnSpc>
                <a:spcPct val="100000"/>
              </a:lnSpc>
              <a:spcBef>
                <a:spcPts val="800"/>
              </a:spcBef>
              <a:spcAft>
                <a:spcPts val="0"/>
              </a:spcAft>
              <a:buClr>
                <a:schemeClr val="accent6"/>
              </a:buClr>
              <a:buSzPts val="1000"/>
              <a:buChar char="○"/>
              <a:defRPr>
                <a:solidFill>
                  <a:schemeClr val="accent6"/>
                </a:solidFill>
              </a:defRPr>
            </a:lvl8pPr>
            <a:lvl9pPr indent="-292100" lvl="8" marL="4114800" algn="l">
              <a:lnSpc>
                <a:spcPct val="100000"/>
              </a:lnSpc>
              <a:spcBef>
                <a:spcPts val="800"/>
              </a:spcBef>
              <a:spcAft>
                <a:spcPts val="800"/>
              </a:spcAft>
              <a:buClr>
                <a:schemeClr val="accent6"/>
              </a:buClr>
              <a:buSzPts val="1000"/>
              <a:buChar char="■"/>
              <a:defRPr>
                <a:solidFill>
                  <a:schemeClr val="accent6"/>
                </a:solidFill>
              </a:defRPr>
            </a:lvl9pPr>
          </a:lstStyle>
          <a:p/>
        </p:txBody>
      </p:sp>
      <p:sp>
        <p:nvSpPr>
          <p:cNvPr id="629" name="Google Shape;629;g39c1a85cac3_0_628"/>
          <p:cNvSpPr txBox="1"/>
          <p:nvPr>
            <p:ph idx="5" type="subTitle"/>
          </p:nvPr>
        </p:nvSpPr>
        <p:spPr>
          <a:xfrm>
            <a:off x="1400950" y="12913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630" name="Google Shape;630;g39c1a85cac3_0_628"/>
          <p:cNvSpPr txBox="1"/>
          <p:nvPr>
            <p:ph idx="6" type="body"/>
          </p:nvPr>
        </p:nvSpPr>
        <p:spPr>
          <a:xfrm>
            <a:off x="1399300" y="2838025"/>
            <a:ext cx="3811200" cy="1023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31" name="Google Shape;631;g39c1a85cac3_0_628"/>
          <p:cNvSpPr txBox="1"/>
          <p:nvPr>
            <p:ph idx="7" type="subTitle"/>
          </p:nvPr>
        </p:nvSpPr>
        <p:spPr>
          <a:xfrm>
            <a:off x="1399313" y="257642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632" name="Google Shape;632;g39c1a85cac3_0_628"/>
          <p:cNvSpPr txBox="1"/>
          <p:nvPr>
            <p:ph idx="8" type="body"/>
          </p:nvPr>
        </p:nvSpPr>
        <p:spPr>
          <a:xfrm>
            <a:off x="1399325" y="4123075"/>
            <a:ext cx="3811200" cy="891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33" name="Google Shape;633;g39c1a85cac3_0_628"/>
          <p:cNvSpPr txBox="1"/>
          <p:nvPr>
            <p:ph idx="9" type="subTitle"/>
          </p:nvPr>
        </p:nvSpPr>
        <p:spPr>
          <a:xfrm>
            <a:off x="1399338" y="38614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634" name="Google Shape;634;g39c1a85cac3_0_62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635" name="Google Shape;635;g39c1a85cac3_0_628"/>
          <p:cNvSpPr/>
          <p:nvPr>
            <p:ph idx="13" type="pic"/>
          </p:nvPr>
        </p:nvSpPr>
        <p:spPr>
          <a:xfrm>
            <a:off x="5215425" y="1291375"/>
            <a:ext cx="3807900" cy="3853500"/>
          </a:xfrm>
          <a:prstGeom prst="rect">
            <a:avLst/>
          </a:prstGeom>
          <a:noFill/>
          <a:ln>
            <a:noFill/>
          </a:ln>
        </p:spPr>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2">
  <p:cSld name="BLANK_1_1_1_1_1_1_1_1_1_1_1_1_1_1_2_1">
    <p:spTree>
      <p:nvGrpSpPr>
        <p:cNvPr id="636" name="Shape 636"/>
        <p:cNvGrpSpPr/>
        <p:nvPr/>
      </p:nvGrpSpPr>
      <p:grpSpPr>
        <a:xfrm>
          <a:off x="0" y="0"/>
          <a:ext cx="0" cy="0"/>
          <a:chOff x="0" y="0"/>
          <a:chExt cx="0" cy="0"/>
        </a:xfrm>
      </p:grpSpPr>
      <p:sp>
        <p:nvSpPr>
          <p:cNvPr id="637" name="Google Shape;637;g39c1a85cac3_0_643"/>
          <p:cNvSpPr/>
          <p:nvPr>
            <p:ph idx="2" type="pic"/>
          </p:nvPr>
        </p:nvSpPr>
        <p:spPr>
          <a:xfrm>
            <a:off x="7751475" y="1291350"/>
            <a:ext cx="1266300" cy="1285200"/>
          </a:xfrm>
          <a:prstGeom prst="rect">
            <a:avLst/>
          </a:prstGeom>
          <a:noFill/>
          <a:ln>
            <a:noFill/>
          </a:ln>
        </p:spPr>
      </p:sp>
      <p:sp>
        <p:nvSpPr>
          <p:cNvPr id="638" name="Google Shape;638;g39c1a85cac3_0_643"/>
          <p:cNvSpPr/>
          <p:nvPr>
            <p:ph idx="3" type="pic"/>
          </p:nvPr>
        </p:nvSpPr>
        <p:spPr>
          <a:xfrm>
            <a:off x="7751425" y="3864900"/>
            <a:ext cx="1266300" cy="1284900"/>
          </a:xfrm>
          <a:prstGeom prst="rect">
            <a:avLst/>
          </a:prstGeom>
          <a:noFill/>
          <a:ln>
            <a:noFill/>
          </a:ln>
        </p:spPr>
      </p:sp>
      <p:sp>
        <p:nvSpPr>
          <p:cNvPr id="639" name="Google Shape;639;g39c1a85cac3_0_643"/>
          <p:cNvSpPr/>
          <p:nvPr>
            <p:ph idx="4" type="pic"/>
          </p:nvPr>
        </p:nvSpPr>
        <p:spPr>
          <a:xfrm>
            <a:off x="5218487" y="2584425"/>
            <a:ext cx="2525100" cy="1271400"/>
          </a:xfrm>
          <a:prstGeom prst="rect">
            <a:avLst/>
          </a:prstGeom>
          <a:noFill/>
          <a:ln>
            <a:noFill/>
          </a:ln>
        </p:spPr>
      </p:sp>
      <p:sp>
        <p:nvSpPr>
          <p:cNvPr id="640" name="Google Shape;640;g39c1a85cac3_0_643"/>
          <p:cNvSpPr txBox="1"/>
          <p:nvPr>
            <p:ph idx="1" type="subTitle"/>
          </p:nvPr>
        </p:nvSpPr>
        <p:spPr>
          <a:xfrm>
            <a:off x="984950" y="3865575"/>
            <a:ext cx="416700" cy="3936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accent6"/>
                </a:solidFill>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641" name="Google Shape;641;g39c1a85cac3_0_643"/>
          <p:cNvSpPr txBox="1"/>
          <p:nvPr>
            <p:ph idx="5" type="subTitle"/>
          </p:nvPr>
        </p:nvSpPr>
        <p:spPr>
          <a:xfrm>
            <a:off x="984950" y="1291350"/>
            <a:ext cx="416700" cy="393600"/>
          </a:xfrm>
          <a:prstGeom prst="rect">
            <a:avLst/>
          </a:prstGeom>
          <a:solidFill>
            <a:schemeClr val="lt1"/>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642" name="Google Shape;642;g39c1a85cac3_0_643"/>
          <p:cNvSpPr txBox="1"/>
          <p:nvPr>
            <p:ph idx="6" type="subTitle"/>
          </p:nvPr>
        </p:nvSpPr>
        <p:spPr>
          <a:xfrm>
            <a:off x="984950" y="2584425"/>
            <a:ext cx="416700" cy="393600"/>
          </a:xfrm>
          <a:prstGeom prst="rect">
            <a:avLst/>
          </a:prstGeom>
          <a:solidFill>
            <a:schemeClr val="lt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643" name="Google Shape;643;g39c1a85cac3_0_643"/>
          <p:cNvSpPr txBox="1"/>
          <p:nvPr>
            <p:ph type="title"/>
          </p:nvPr>
        </p:nvSpPr>
        <p:spPr>
          <a:xfrm>
            <a:off x="139700" y="228600"/>
            <a:ext cx="6480300" cy="587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cxnSp>
        <p:nvCxnSpPr>
          <p:cNvPr id="644" name="Google Shape;644;g39c1a85cac3_0_643"/>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645" name="Google Shape;645;g39c1a85cac3_0_643"/>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646" name="Google Shape;646;g39c1a85cac3_0_643"/>
          <p:cNvSpPr txBox="1"/>
          <p:nvPr>
            <p:ph idx="7" type="body"/>
          </p:nvPr>
        </p:nvSpPr>
        <p:spPr>
          <a:xfrm>
            <a:off x="1399300" y="1548450"/>
            <a:ext cx="3811200" cy="951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accent6"/>
              </a:buClr>
              <a:buSzPts val="1000"/>
              <a:buChar char="●"/>
              <a:defRPr>
                <a:solidFill>
                  <a:schemeClr val="accent6"/>
                </a:solidFill>
              </a:defRPr>
            </a:lvl1pPr>
            <a:lvl2pPr indent="-292100" lvl="1" marL="914400" algn="l">
              <a:lnSpc>
                <a:spcPct val="100000"/>
              </a:lnSpc>
              <a:spcBef>
                <a:spcPts val="800"/>
              </a:spcBef>
              <a:spcAft>
                <a:spcPts val="0"/>
              </a:spcAft>
              <a:buClr>
                <a:schemeClr val="accent6"/>
              </a:buClr>
              <a:buSzPts val="1000"/>
              <a:buChar char="○"/>
              <a:defRPr>
                <a:solidFill>
                  <a:schemeClr val="accent6"/>
                </a:solidFill>
              </a:defRPr>
            </a:lvl2pPr>
            <a:lvl3pPr indent="-292100" lvl="2" marL="1371600" algn="l">
              <a:lnSpc>
                <a:spcPct val="100000"/>
              </a:lnSpc>
              <a:spcBef>
                <a:spcPts val="800"/>
              </a:spcBef>
              <a:spcAft>
                <a:spcPts val="0"/>
              </a:spcAft>
              <a:buClr>
                <a:schemeClr val="accent6"/>
              </a:buClr>
              <a:buSzPts val="1000"/>
              <a:buChar char="■"/>
              <a:defRPr>
                <a:solidFill>
                  <a:schemeClr val="accent6"/>
                </a:solidFill>
              </a:defRPr>
            </a:lvl3pPr>
            <a:lvl4pPr indent="-292100" lvl="3" marL="1828800" algn="l">
              <a:lnSpc>
                <a:spcPct val="100000"/>
              </a:lnSpc>
              <a:spcBef>
                <a:spcPts val="800"/>
              </a:spcBef>
              <a:spcAft>
                <a:spcPts val="0"/>
              </a:spcAft>
              <a:buClr>
                <a:schemeClr val="accent6"/>
              </a:buClr>
              <a:buSzPts val="1000"/>
              <a:buChar char="●"/>
              <a:defRPr>
                <a:solidFill>
                  <a:schemeClr val="accent6"/>
                </a:solidFill>
              </a:defRPr>
            </a:lvl4pPr>
            <a:lvl5pPr indent="-292100" lvl="4" marL="2286000" algn="l">
              <a:lnSpc>
                <a:spcPct val="100000"/>
              </a:lnSpc>
              <a:spcBef>
                <a:spcPts val="800"/>
              </a:spcBef>
              <a:spcAft>
                <a:spcPts val="0"/>
              </a:spcAft>
              <a:buClr>
                <a:schemeClr val="accent6"/>
              </a:buClr>
              <a:buSzPts val="1000"/>
              <a:buChar char="○"/>
              <a:defRPr>
                <a:solidFill>
                  <a:schemeClr val="accent6"/>
                </a:solidFill>
              </a:defRPr>
            </a:lvl5pPr>
            <a:lvl6pPr indent="-292100" lvl="5" marL="2743200" algn="l">
              <a:lnSpc>
                <a:spcPct val="100000"/>
              </a:lnSpc>
              <a:spcBef>
                <a:spcPts val="800"/>
              </a:spcBef>
              <a:spcAft>
                <a:spcPts val="0"/>
              </a:spcAft>
              <a:buClr>
                <a:schemeClr val="accent6"/>
              </a:buClr>
              <a:buSzPts val="1000"/>
              <a:buChar char="■"/>
              <a:defRPr>
                <a:solidFill>
                  <a:schemeClr val="accent6"/>
                </a:solidFill>
              </a:defRPr>
            </a:lvl6pPr>
            <a:lvl7pPr indent="-292100" lvl="6" marL="3200400" algn="l">
              <a:lnSpc>
                <a:spcPct val="100000"/>
              </a:lnSpc>
              <a:spcBef>
                <a:spcPts val="800"/>
              </a:spcBef>
              <a:spcAft>
                <a:spcPts val="0"/>
              </a:spcAft>
              <a:buClr>
                <a:schemeClr val="accent6"/>
              </a:buClr>
              <a:buSzPts val="1000"/>
              <a:buChar char="●"/>
              <a:defRPr>
                <a:solidFill>
                  <a:schemeClr val="accent6"/>
                </a:solidFill>
              </a:defRPr>
            </a:lvl7pPr>
            <a:lvl8pPr indent="-292100" lvl="7" marL="3657600" algn="l">
              <a:lnSpc>
                <a:spcPct val="100000"/>
              </a:lnSpc>
              <a:spcBef>
                <a:spcPts val="800"/>
              </a:spcBef>
              <a:spcAft>
                <a:spcPts val="0"/>
              </a:spcAft>
              <a:buClr>
                <a:schemeClr val="accent6"/>
              </a:buClr>
              <a:buSzPts val="1000"/>
              <a:buChar char="○"/>
              <a:defRPr>
                <a:solidFill>
                  <a:schemeClr val="accent6"/>
                </a:solidFill>
              </a:defRPr>
            </a:lvl8pPr>
            <a:lvl9pPr indent="-292100" lvl="8" marL="4114800" algn="l">
              <a:lnSpc>
                <a:spcPct val="100000"/>
              </a:lnSpc>
              <a:spcBef>
                <a:spcPts val="800"/>
              </a:spcBef>
              <a:spcAft>
                <a:spcPts val="800"/>
              </a:spcAft>
              <a:buClr>
                <a:schemeClr val="accent6"/>
              </a:buClr>
              <a:buSzPts val="1000"/>
              <a:buChar char="■"/>
              <a:defRPr>
                <a:solidFill>
                  <a:schemeClr val="accent6"/>
                </a:solidFill>
              </a:defRPr>
            </a:lvl9pPr>
          </a:lstStyle>
          <a:p/>
        </p:txBody>
      </p:sp>
      <p:sp>
        <p:nvSpPr>
          <p:cNvPr id="647" name="Google Shape;647;g39c1a85cac3_0_643"/>
          <p:cNvSpPr txBox="1"/>
          <p:nvPr>
            <p:ph idx="8" type="subTitle"/>
          </p:nvPr>
        </p:nvSpPr>
        <p:spPr>
          <a:xfrm>
            <a:off x="1400950" y="12913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648" name="Google Shape;648;g39c1a85cac3_0_643"/>
          <p:cNvSpPr txBox="1"/>
          <p:nvPr>
            <p:ph idx="9" type="body"/>
          </p:nvPr>
        </p:nvSpPr>
        <p:spPr>
          <a:xfrm>
            <a:off x="1399300" y="2838025"/>
            <a:ext cx="3811200" cy="1023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49" name="Google Shape;649;g39c1a85cac3_0_643"/>
          <p:cNvSpPr txBox="1"/>
          <p:nvPr>
            <p:ph idx="13" type="subTitle"/>
          </p:nvPr>
        </p:nvSpPr>
        <p:spPr>
          <a:xfrm>
            <a:off x="1399313" y="257642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650" name="Google Shape;650;g39c1a85cac3_0_643"/>
          <p:cNvSpPr txBox="1"/>
          <p:nvPr>
            <p:ph idx="14" type="body"/>
          </p:nvPr>
        </p:nvSpPr>
        <p:spPr>
          <a:xfrm>
            <a:off x="1399325" y="4123075"/>
            <a:ext cx="3811200" cy="891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51" name="Google Shape;651;g39c1a85cac3_0_643"/>
          <p:cNvSpPr txBox="1"/>
          <p:nvPr>
            <p:ph idx="15" type="subTitle"/>
          </p:nvPr>
        </p:nvSpPr>
        <p:spPr>
          <a:xfrm>
            <a:off x="1399338" y="38614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652" name="Google Shape;652;g39c1a85cac3_0_64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
    <p:spTree>
      <p:nvGrpSpPr>
        <p:cNvPr id="60" name="Shape 60"/>
        <p:cNvGrpSpPr/>
        <p:nvPr/>
      </p:nvGrpSpPr>
      <p:grpSpPr>
        <a:xfrm>
          <a:off x="0" y="0"/>
          <a:ext cx="0" cy="0"/>
          <a:chOff x="0" y="0"/>
          <a:chExt cx="0" cy="0"/>
        </a:xfrm>
      </p:grpSpPr>
      <p:pic>
        <p:nvPicPr>
          <p:cNvPr id="61" name="Google Shape;61;p16"/>
          <p:cNvPicPr preferRelativeResize="0"/>
          <p:nvPr/>
        </p:nvPicPr>
        <p:blipFill rotWithShape="1">
          <a:blip r:embed="rId2">
            <a:alphaModFix/>
          </a:blip>
          <a:srcRect b="55478" l="0" r="16387" t="0"/>
          <a:stretch/>
        </p:blipFill>
        <p:spPr>
          <a:xfrm>
            <a:off x="4727250" y="450"/>
            <a:ext cx="4289751" cy="1284901"/>
          </a:xfrm>
          <a:prstGeom prst="rect">
            <a:avLst/>
          </a:prstGeom>
          <a:noFill/>
          <a:ln>
            <a:noFill/>
          </a:ln>
        </p:spPr>
      </p:pic>
      <p:sp>
        <p:nvSpPr>
          <p:cNvPr id="62" name="Google Shape;62;p16"/>
          <p:cNvSpPr/>
          <p:nvPr>
            <p:ph idx="2" type="pic"/>
          </p:nvPr>
        </p:nvSpPr>
        <p:spPr>
          <a:xfrm>
            <a:off x="131575" y="6"/>
            <a:ext cx="2533200" cy="1285800"/>
          </a:xfrm>
          <a:prstGeom prst="rect">
            <a:avLst/>
          </a:prstGeom>
          <a:noFill/>
          <a:ln>
            <a:noFill/>
          </a:ln>
        </p:spPr>
      </p:sp>
      <p:sp>
        <p:nvSpPr>
          <p:cNvPr id="63" name="Google Shape;63;p16"/>
          <p:cNvSpPr txBox="1"/>
          <p:nvPr>
            <p:ph type="title"/>
          </p:nvPr>
        </p:nvSpPr>
        <p:spPr>
          <a:xfrm>
            <a:off x="128875" y="1291375"/>
            <a:ext cx="7623300" cy="36210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4800"/>
              <a:buNone/>
              <a:defRPr sz="4800"/>
            </a:lvl1pPr>
            <a:lvl2pPr lvl="1" algn="l">
              <a:lnSpc>
                <a:spcPct val="115000"/>
              </a:lnSpc>
              <a:spcBef>
                <a:spcPts val="0"/>
              </a:spcBef>
              <a:spcAft>
                <a:spcPts val="0"/>
              </a:spcAft>
              <a:buSzPts val="4800"/>
              <a:buNone/>
              <a:defRPr sz="4800">
                <a:latin typeface="Poppins SemiBold"/>
                <a:ea typeface="Poppins SemiBold"/>
                <a:cs typeface="Poppins SemiBold"/>
                <a:sym typeface="Poppins SemiBold"/>
              </a:defRPr>
            </a:lvl2pPr>
            <a:lvl3pPr lvl="2" algn="l">
              <a:lnSpc>
                <a:spcPct val="115000"/>
              </a:lnSpc>
              <a:spcBef>
                <a:spcPts val="0"/>
              </a:spcBef>
              <a:spcAft>
                <a:spcPts val="0"/>
              </a:spcAft>
              <a:buSzPts val="4800"/>
              <a:buNone/>
              <a:defRPr sz="4800">
                <a:latin typeface="Poppins SemiBold"/>
                <a:ea typeface="Poppins SemiBold"/>
                <a:cs typeface="Poppins SemiBold"/>
                <a:sym typeface="Poppins SemiBold"/>
              </a:defRPr>
            </a:lvl3pPr>
            <a:lvl4pPr lvl="3" algn="l">
              <a:lnSpc>
                <a:spcPct val="115000"/>
              </a:lnSpc>
              <a:spcBef>
                <a:spcPts val="0"/>
              </a:spcBef>
              <a:spcAft>
                <a:spcPts val="0"/>
              </a:spcAft>
              <a:buSzPts val="4800"/>
              <a:buNone/>
              <a:defRPr sz="4800">
                <a:latin typeface="Poppins SemiBold"/>
                <a:ea typeface="Poppins SemiBold"/>
                <a:cs typeface="Poppins SemiBold"/>
                <a:sym typeface="Poppins SemiBold"/>
              </a:defRPr>
            </a:lvl4pPr>
            <a:lvl5pPr lvl="4" algn="l">
              <a:lnSpc>
                <a:spcPct val="115000"/>
              </a:lnSpc>
              <a:spcBef>
                <a:spcPts val="0"/>
              </a:spcBef>
              <a:spcAft>
                <a:spcPts val="0"/>
              </a:spcAft>
              <a:buSzPts val="4800"/>
              <a:buNone/>
              <a:defRPr sz="4800">
                <a:latin typeface="Poppins SemiBold"/>
                <a:ea typeface="Poppins SemiBold"/>
                <a:cs typeface="Poppins SemiBold"/>
                <a:sym typeface="Poppins SemiBold"/>
              </a:defRPr>
            </a:lvl5pPr>
            <a:lvl6pPr lvl="5" algn="l">
              <a:lnSpc>
                <a:spcPct val="115000"/>
              </a:lnSpc>
              <a:spcBef>
                <a:spcPts val="0"/>
              </a:spcBef>
              <a:spcAft>
                <a:spcPts val="0"/>
              </a:spcAft>
              <a:buSzPts val="4800"/>
              <a:buNone/>
              <a:defRPr sz="4800">
                <a:latin typeface="Poppins SemiBold"/>
                <a:ea typeface="Poppins SemiBold"/>
                <a:cs typeface="Poppins SemiBold"/>
                <a:sym typeface="Poppins SemiBold"/>
              </a:defRPr>
            </a:lvl6pPr>
            <a:lvl7pPr lvl="6" algn="l">
              <a:lnSpc>
                <a:spcPct val="115000"/>
              </a:lnSpc>
              <a:spcBef>
                <a:spcPts val="0"/>
              </a:spcBef>
              <a:spcAft>
                <a:spcPts val="0"/>
              </a:spcAft>
              <a:buSzPts val="4800"/>
              <a:buNone/>
              <a:defRPr sz="4800">
                <a:latin typeface="Poppins SemiBold"/>
                <a:ea typeface="Poppins SemiBold"/>
                <a:cs typeface="Poppins SemiBold"/>
                <a:sym typeface="Poppins SemiBold"/>
              </a:defRPr>
            </a:lvl7pPr>
            <a:lvl8pPr lvl="7" algn="l">
              <a:lnSpc>
                <a:spcPct val="115000"/>
              </a:lnSpc>
              <a:spcBef>
                <a:spcPts val="0"/>
              </a:spcBef>
              <a:spcAft>
                <a:spcPts val="0"/>
              </a:spcAft>
              <a:buSzPts val="4800"/>
              <a:buNone/>
              <a:defRPr sz="4800">
                <a:latin typeface="Poppins SemiBold"/>
                <a:ea typeface="Poppins SemiBold"/>
                <a:cs typeface="Poppins SemiBold"/>
                <a:sym typeface="Poppins SemiBold"/>
              </a:defRPr>
            </a:lvl8pPr>
            <a:lvl9pPr lvl="8" algn="l">
              <a:lnSpc>
                <a:spcPct val="115000"/>
              </a:lnSpc>
              <a:spcBef>
                <a:spcPts val="0"/>
              </a:spcBef>
              <a:spcAft>
                <a:spcPts val="0"/>
              </a:spcAft>
              <a:buSzPts val="4800"/>
              <a:buNone/>
              <a:defRPr sz="4800">
                <a:latin typeface="Poppins SemiBold"/>
                <a:ea typeface="Poppins SemiBold"/>
                <a:cs typeface="Poppins SemiBold"/>
                <a:sym typeface="Poppins SemiBold"/>
              </a:defRPr>
            </a:lvl9pPr>
          </a:lstStyle>
          <a:p/>
        </p:txBody>
      </p:sp>
      <p:sp>
        <p:nvSpPr>
          <p:cNvPr id="64" name="Google Shape;64;p1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65" name="Google Shape;65;p16"/>
          <p:cNvGrpSpPr/>
          <p:nvPr/>
        </p:nvGrpSpPr>
        <p:grpSpPr>
          <a:xfrm>
            <a:off x="128875" y="0"/>
            <a:ext cx="8894375" cy="5144700"/>
            <a:chOff x="128875" y="0"/>
            <a:chExt cx="8894375" cy="5144700"/>
          </a:xfrm>
        </p:grpSpPr>
        <p:cxnSp>
          <p:nvCxnSpPr>
            <p:cNvPr id="66" name="Google Shape;66;p16"/>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67" name="Google Shape;67;p16"/>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68" name="Google Shape;68;p16"/>
            <p:cNvCxnSpPr/>
            <p:nvPr/>
          </p:nvCxnSpPr>
          <p:spPr>
            <a:xfrm>
              <a:off x="128875" y="1287125"/>
              <a:ext cx="8892000" cy="0"/>
            </a:xfrm>
            <a:prstGeom prst="straightConnector1">
              <a:avLst/>
            </a:prstGeom>
            <a:noFill/>
            <a:ln cap="flat" cmpd="sng" w="9525">
              <a:solidFill>
                <a:schemeClr val="dk2"/>
              </a:solidFill>
              <a:prstDash val="solid"/>
              <a:round/>
              <a:headEnd len="sm" w="sm" type="none"/>
              <a:tailEnd len="sm" w="sm" type="none"/>
            </a:ln>
          </p:spPr>
        </p:cxnSp>
      </p:grpSp>
      <p:sp>
        <p:nvSpPr>
          <p:cNvPr id="69" name="Google Shape;69;p16"/>
          <p:cNvSpPr txBox="1"/>
          <p:nvPr>
            <p:ph idx="1" type="subTitle"/>
          </p:nvPr>
        </p:nvSpPr>
        <p:spPr>
          <a:xfrm>
            <a:off x="5364800" y="4526452"/>
            <a:ext cx="3652200" cy="338700"/>
          </a:xfrm>
          <a:prstGeom prst="rect">
            <a:avLst/>
          </a:prstGeom>
          <a:noFill/>
          <a:ln>
            <a:noFill/>
          </a:ln>
        </p:spPr>
        <p:txBody>
          <a:bodyPr anchorCtr="0" anchor="t" bIns="91425" lIns="91425" spcFirstLastPara="1" rIns="91425" wrap="square" tIns="91425">
            <a:noAutofit/>
          </a:bodyPr>
          <a:lstStyle>
            <a:lvl1pPr lvl="0" algn="r">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CUSTOM_14_1">
    <p:spTree>
      <p:nvGrpSpPr>
        <p:cNvPr id="653" name="Shape 653"/>
        <p:cNvGrpSpPr/>
        <p:nvPr/>
      </p:nvGrpSpPr>
      <p:grpSpPr>
        <a:xfrm>
          <a:off x="0" y="0"/>
          <a:ext cx="0" cy="0"/>
          <a:chOff x="0" y="0"/>
          <a:chExt cx="0" cy="0"/>
        </a:xfrm>
      </p:grpSpPr>
      <p:pic>
        <p:nvPicPr>
          <p:cNvPr id="654" name="Google Shape;654;g39c1a85cac3_0_660"/>
          <p:cNvPicPr preferRelativeResize="0"/>
          <p:nvPr/>
        </p:nvPicPr>
        <p:blipFill rotWithShape="1">
          <a:blip r:embed="rId2">
            <a:alphaModFix/>
          </a:blip>
          <a:srcRect b="0" l="0" r="0" t="0"/>
          <a:stretch/>
        </p:blipFill>
        <p:spPr>
          <a:xfrm>
            <a:off x="7727700" y="0"/>
            <a:ext cx="1290725" cy="1290725"/>
          </a:xfrm>
          <a:prstGeom prst="rect">
            <a:avLst/>
          </a:prstGeom>
          <a:noFill/>
          <a:ln>
            <a:noFill/>
          </a:ln>
        </p:spPr>
      </p:pic>
      <p:sp>
        <p:nvSpPr>
          <p:cNvPr id="655" name="Google Shape;655;g39c1a85cac3_0_660"/>
          <p:cNvSpPr txBox="1"/>
          <p:nvPr>
            <p:ph idx="1" type="body"/>
          </p:nvPr>
        </p:nvSpPr>
        <p:spPr>
          <a:xfrm>
            <a:off x="139930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56" name="Google Shape;656;g39c1a85cac3_0_660"/>
          <p:cNvSpPr txBox="1"/>
          <p:nvPr>
            <p:ph idx="2" type="body"/>
          </p:nvPr>
        </p:nvSpPr>
        <p:spPr>
          <a:xfrm>
            <a:off x="139930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57" name="Google Shape;657;g39c1a85cac3_0_660"/>
          <p:cNvSpPr txBox="1"/>
          <p:nvPr>
            <p:ph idx="3" type="body"/>
          </p:nvPr>
        </p:nvSpPr>
        <p:spPr>
          <a:xfrm>
            <a:off x="139930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58" name="Google Shape;658;g39c1a85cac3_0_660"/>
          <p:cNvSpPr txBox="1"/>
          <p:nvPr>
            <p:ph idx="4" type="body"/>
          </p:nvPr>
        </p:nvSpPr>
        <p:spPr>
          <a:xfrm>
            <a:off x="394175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59" name="Google Shape;659;g39c1a85cac3_0_660"/>
          <p:cNvSpPr txBox="1"/>
          <p:nvPr>
            <p:ph idx="5" type="body"/>
          </p:nvPr>
        </p:nvSpPr>
        <p:spPr>
          <a:xfrm>
            <a:off x="394175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60" name="Google Shape;660;g39c1a85cac3_0_660"/>
          <p:cNvSpPr txBox="1"/>
          <p:nvPr>
            <p:ph idx="6" type="body"/>
          </p:nvPr>
        </p:nvSpPr>
        <p:spPr>
          <a:xfrm>
            <a:off x="394175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61" name="Google Shape;661;g39c1a85cac3_0_660"/>
          <p:cNvSpPr txBox="1"/>
          <p:nvPr>
            <p:ph idx="7" type="body"/>
          </p:nvPr>
        </p:nvSpPr>
        <p:spPr>
          <a:xfrm>
            <a:off x="648420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62" name="Google Shape;662;g39c1a85cac3_0_660"/>
          <p:cNvSpPr txBox="1"/>
          <p:nvPr>
            <p:ph idx="8" type="body"/>
          </p:nvPr>
        </p:nvSpPr>
        <p:spPr>
          <a:xfrm>
            <a:off x="648420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63" name="Google Shape;663;g39c1a85cac3_0_660"/>
          <p:cNvSpPr txBox="1"/>
          <p:nvPr>
            <p:ph idx="9" type="body"/>
          </p:nvPr>
        </p:nvSpPr>
        <p:spPr>
          <a:xfrm>
            <a:off x="648420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64" name="Google Shape;664;g39c1a85cac3_0_66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665" name="Google Shape;665;g39c1a85cac3_0_660"/>
          <p:cNvSpPr txBox="1"/>
          <p:nvPr>
            <p:ph type="title"/>
          </p:nvPr>
        </p:nvSpPr>
        <p:spPr>
          <a:xfrm>
            <a:off x="139700"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666" name="Google Shape;666;g39c1a85cac3_0_660"/>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667" name="Google Shape;667;g39c1a85cac3_0_660"/>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668" name="Google Shape;668;g39c1a85cac3_0_660"/>
          <p:cNvSpPr txBox="1"/>
          <p:nvPr>
            <p:ph idx="13" type="subTitle"/>
          </p:nvPr>
        </p:nvSpPr>
        <p:spPr>
          <a:xfrm>
            <a:off x="139700" y="14437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669" name="Google Shape;669;g39c1a85cac3_0_660"/>
          <p:cNvSpPr txBox="1"/>
          <p:nvPr>
            <p:ph idx="14" type="subTitle"/>
          </p:nvPr>
        </p:nvSpPr>
        <p:spPr>
          <a:xfrm>
            <a:off x="139700" y="27292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670" name="Google Shape;670;g39c1a85cac3_0_660"/>
          <p:cNvSpPr txBox="1"/>
          <p:nvPr>
            <p:ph idx="15" type="subTitle"/>
          </p:nvPr>
        </p:nvSpPr>
        <p:spPr>
          <a:xfrm>
            <a:off x="139700" y="40147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p:cSld name="BLANK_1_1_1_1_1_1_1_1_1_1_1_1_1_1_1_1_1_1">
    <p:spTree>
      <p:nvGrpSpPr>
        <p:cNvPr id="671" name="Shape 671"/>
        <p:cNvGrpSpPr/>
        <p:nvPr/>
      </p:nvGrpSpPr>
      <p:grpSpPr>
        <a:xfrm>
          <a:off x="0" y="0"/>
          <a:ext cx="0" cy="0"/>
          <a:chOff x="0" y="0"/>
          <a:chExt cx="0" cy="0"/>
        </a:xfrm>
      </p:grpSpPr>
      <p:sp>
        <p:nvSpPr>
          <p:cNvPr id="672" name="Google Shape;672;g39c1a85cac3_0_678"/>
          <p:cNvSpPr txBox="1"/>
          <p:nvPr>
            <p:ph idx="1" type="body"/>
          </p:nvPr>
        </p:nvSpPr>
        <p:spPr>
          <a:xfrm>
            <a:off x="2683650" y="1608600"/>
            <a:ext cx="25146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673" name="Google Shape;673;g39c1a85cac3_0_678"/>
          <p:cNvSpPr txBox="1"/>
          <p:nvPr>
            <p:ph idx="2" type="subTitle"/>
          </p:nvPr>
        </p:nvSpPr>
        <p:spPr>
          <a:xfrm>
            <a:off x="2666700" y="1285200"/>
            <a:ext cx="2545500" cy="323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674" name="Google Shape;674;g39c1a85cac3_0_678"/>
          <p:cNvSpPr txBox="1"/>
          <p:nvPr>
            <p:ph idx="3" type="body"/>
          </p:nvPr>
        </p:nvSpPr>
        <p:spPr>
          <a:xfrm>
            <a:off x="6483525" y="2875975"/>
            <a:ext cx="2514600" cy="978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75" name="Google Shape;675;g39c1a85cac3_0_678"/>
          <p:cNvSpPr txBox="1"/>
          <p:nvPr>
            <p:ph type="title"/>
          </p:nvPr>
        </p:nvSpPr>
        <p:spPr>
          <a:xfrm>
            <a:off x="128875" y="234450"/>
            <a:ext cx="6354600" cy="1056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600"/>
              <a:buNone/>
              <a:defRPr sz="3600"/>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sp>
        <p:nvSpPr>
          <p:cNvPr id="676" name="Google Shape;676;g39c1a85cac3_0_678"/>
          <p:cNvSpPr txBox="1"/>
          <p:nvPr>
            <p:ph idx="4" type="body"/>
          </p:nvPr>
        </p:nvSpPr>
        <p:spPr>
          <a:xfrm>
            <a:off x="2671425" y="4165300"/>
            <a:ext cx="25455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677" name="Google Shape;677;g39c1a85cac3_0_678"/>
          <p:cNvSpPr txBox="1"/>
          <p:nvPr>
            <p:ph idx="5" type="subTitle"/>
          </p:nvPr>
        </p:nvSpPr>
        <p:spPr>
          <a:xfrm>
            <a:off x="2665813" y="3858100"/>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678" name="Google Shape;678;g39c1a85cac3_0_67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679" name="Google Shape;679;g39c1a85cac3_0_678"/>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680" name="Google Shape;680;g39c1a85cac3_0_678"/>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681" name="Google Shape;681;g39c1a85cac3_0_678"/>
          <p:cNvSpPr txBox="1"/>
          <p:nvPr>
            <p:ph idx="6" type="subTitle"/>
          </p:nvPr>
        </p:nvSpPr>
        <p:spPr>
          <a:xfrm>
            <a:off x="6479375" y="2579575"/>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1">
  <p:cSld name="BLANK_1_1_1_1_1_1_1_1_1_1_1_1_1_1_1_1_1_1_2">
    <p:spTree>
      <p:nvGrpSpPr>
        <p:cNvPr id="682" name="Shape 682"/>
        <p:cNvGrpSpPr/>
        <p:nvPr/>
      </p:nvGrpSpPr>
      <p:grpSpPr>
        <a:xfrm>
          <a:off x="0" y="0"/>
          <a:ext cx="0" cy="0"/>
          <a:chOff x="0" y="0"/>
          <a:chExt cx="0" cy="0"/>
        </a:xfrm>
      </p:grpSpPr>
      <p:sp>
        <p:nvSpPr>
          <p:cNvPr id="683" name="Google Shape;683;g39c1a85cac3_0_689"/>
          <p:cNvSpPr txBox="1"/>
          <p:nvPr>
            <p:ph idx="1" type="body"/>
          </p:nvPr>
        </p:nvSpPr>
        <p:spPr>
          <a:xfrm>
            <a:off x="2683650" y="1608600"/>
            <a:ext cx="25146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684" name="Google Shape;684;g39c1a85cac3_0_689"/>
          <p:cNvSpPr txBox="1"/>
          <p:nvPr>
            <p:ph idx="2" type="subTitle"/>
          </p:nvPr>
        </p:nvSpPr>
        <p:spPr>
          <a:xfrm>
            <a:off x="2666700" y="1285200"/>
            <a:ext cx="2545500" cy="323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685" name="Google Shape;685;g39c1a85cac3_0_689"/>
          <p:cNvSpPr txBox="1"/>
          <p:nvPr>
            <p:ph idx="3" type="subTitle"/>
          </p:nvPr>
        </p:nvSpPr>
        <p:spPr>
          <a:xfrm>
            <a:off x="2665813" y="3858100"/>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686" name="Google Shape;686;g39c1a85cac3_0_689"/>
          <p:cNvSpPr txBox="1"/>
          <p:nvPr>
            <p:ph idx="4" type="body"/>
          </p:nvPr>
        </p:nvSpPr>
        <p:spPr>
          <a:xfrm>
            <a:off x="6483525" y="2875975"/>
            <a:ext cx="2514600" cy="978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87" name="Google Shape;687;g39c1a85cac3_0_689"/>
          <p:cNvSpPr/>
          <p:nvPr>
            <p:ph idx="5" type="pic"/>
          </p:nvPr>
        </p:nvSpPr>
        <p:spPr>
          <a:xfrm>
            <a:off x="128875" y="3858100"/>
            <a:ext cx="1270500" cy="1285500"/>
          </a:xfrm>
          <a:prstGeom prst="rect">
            <a:avLst/>
          </a:prstGeom>
          <a:noFill/>
          <a:ln>
            <a:noFill/>
          </a:ln>
        </p:spPr>
      </p:sp>
      <p:sp>
        <p:nvSpPr>
          <p:cNvPr id="688" name="Google Shape;688;g39c1a85cac3_0_689"/>
          <p:cNvSpPr/>
          <p:nvPr>
            <p:ph idx="6" type="pic"/>
          </p:nvPr>
        </p:nvSpPr>
        <p:spPr>
          <a:xfrm>
            <a:off x="128875" y="1291350"/>
            <a:ext cx="1270500" cy="1285500"/>
          </a:xfrm>
          <a:prstGeom prst="rect">
            <a:avLst/>
          </a:prstGeom>
          <a:noFill/>
          <a:ln>
            <a:noFill/>
          </a:ln>
        </p:spPr>
      </p:sp>
      <p:sp>
        <p:nvSpPr>
          <p:cNvPr id="689" name="Google Shape;689;g39c1a85cac3_0_689"/>
          <p:cNvSpPr/>
          <p:nvPr>
            <p:ph idx="7" type="pic"/>
          </p:nvPr>
        </p:nvSpPr>
        <p:spPr>
          <a:xfrm>
            <a:off x="3936325" y="2583600"/>
            <a:ext cx="1270500" cy="1274400"/>
          </a:xfrm>
          <a:prstGeom prst="rect">
            <a:avLst/>
          </a:prstGeom>
          <a:noFill/>
          <a:ln>
            <a:noFill/>
          </a:ln>
        </p:spPr>
      </p:sp>
      <p:sp>
        <p:nvSpPr>
          <p:cNvPr id="690" name="Google Shape;690;g39c1a85cac3_0_689"/>
          <p:cNvSpPr txBox="1"/>
          <p:nvPr>
            <p:ph type="title"/>
          </p:nvPr>
        </p:nvSpPr>
        <p:spPr>
          <a:xfrm>
            <a:off x="128875" y="234450"/>
            <a:ext cx="3810000" cy="1056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600"/>
              <a:buNone/>
              <a:defRPr sz="3600"/>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sp>
        <p:nvSpPr>
          <p:cNvPr id="691" name="Google Shape;691;g39c1a85cac3_0_68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692" name="Google Shape;692;g39c1a85cac3_0_689"/>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693" name="Google Shape;693;g39c1a85cac3_0_689"/>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694" name="Google Shape;694;g39c1a85cac3_0_689"/>
          <p:cNvSpPr txBox="1"/>
          <p:nvPr>
            <p:ph idx="8" type="subTitle"/>
          </p:nvPr>
        </p:nvSpPr>
        <p:spPr>
          <a:xfrm>
            <a:off x="3940150" y="234450"/>
            <a:ext cx="4860300" cy="6051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9pPr>
          </a:lstStyle>
          <a:p/>
        </p:txBody>
      </p:sp>
      <p:sp>
        <p:nvSpPr>
          <p:cNvPr id="695" name="Google Shape;695;g39c1a85cac3_0_689"/>
          <p:cNvSpPr txBox="1"/>
          <p:nvPr>
            <p:ph idx="9" type="body"/>
          </p:nvPr>
        </p:nvSpPr>
        <p:spPr>
          <a:xfrm>
            <a:off x="2671425" y="4165300"/>
            <a:ext cx="25455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696" name="Google Shape;696;g39c1a85cac3_0_689"/>
          <p:cNvSpPr txBox="1"/>
          <p:nvPr>
            <p:ph idx="13" type="subTitle"/>
          </p:nvPr>
        </p:nvSpPr>
        <p:spPr>
          <a:xfrm>
            <a:off x="6479375" y="2579575"/>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CUSTOM">
    <p:spTree>
      <p:nvGrpSpPr>
        <p:cNvPr id="697" name="Shape 697"/>
        <p:cNvGrpSpPr/>
        <p:nvPr/>
      </p:nvGrpSpPr>
      <p:grpSpPr>
        <a:xfrm>
          <a:off x="0" y="0"/>
          <a:ext cx="0" cy="0"/>
          <a:chOff x="0" y="0"/>
          <a:chExt cx="0" cy="0"/>
        </a:xfrm>
      </p:grpSpPr>
      <p:pic>
        <p:nvPicPr>
          <p:cNvPr id="698" name="Google Shape;698;g39c1a85cac3_0_704"/>
          <p:cNvPicPr preferRelativeResize="0"/>
          <p:nvPr/>
        </p:nvPicPr>
        <p:blipFill rotWithShape="1">
          <a:blip r:embed="rId2">
            <a:alphaModFix/>
          </a:blip>
          <a:srcRect b="0" l="0" r="0" t="0"/>
          <a:stretch/>
        </p:blipFill>
        <p:spPr>
          <a:xfrm rot="10800000">
            <a:off x="7747525" y="-6725"/>
            <a:ext cx="1265400" cy="1293000"/>
          </a:xfrm>
          <a:prstGeom prst="rect">
            <a:avLst/>
          </a:prstGeom>
          <a:noFill/>
          <a:ln>
            <a:noFill/>
          </a:ln>
        </p:spPr>
      </p:pic>
      <p:sp>
        <p:nvSpPr>
          <p:cNvPr id="699" name="Google Shape;699;g39c1a85cac3_0_704"/>
          <p:cNvSpPr txBox="1"/>
          <p:nvPr>
            <p:ph idx="1" type="body"/>
          </p:nvPr>
        </p:nvSpPr>
        <p:spPr>
          <a:xfrm>
            <a:off x="134175" y="2591900"/>
            <a:ext cx="12594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00" name="Google Shape;700;g39c1a85cac3_0_704"/>
          <p:cNvSpPr txBox="1"/>
          <p:nvPr>
            <p:ph idx="2" type="body"/>
          </p:nvPr>
        </p:nvSpPr>
        <p:spPr>
          <a:xfrm>
            <a:off x="1401350"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800"/>
              </a:spcBef>
              <a:spcAft>
                <a:spcPts val="0"/>
              </a:spcAft>
              <a:buClr>
                <a:schemeClr val="lt1"/>
              </a:buClr>
              <a:buSzPts val="1000"/>
              <a:buFont typeface="Instrument Sans"/>
              <a:buChar char="■"/>
              <a:defRPr/>
            </a:lvl3pPr>
            <a:lvl4pPr indent="-292100" lvl="3" marL="1828800" algn="l">
              <a:lnSpc>
                <a:spcPct val="115000"/>
              </a:lnSpc>
              <a:spcBef>
                <a:spcPts val="800"/>
              </a:spcBef>
              <a:spcAft>
                <a:spcPts val="0"/>
              </a:spcAft>
              <a:buClr>
                <a:schemeClr val="lt1"/>
              </a:buClr>
              <a:buSzPts val="1000"/>
              <a:buFont typeface="Instrument Sans"/>
              <a:buChar char="●"/>
              <a:defRPr/>
            </a:lvl4pPr>
            <a:lvl5pPr indent="-292100" lvl="4" marL="2286000" algn="l">
              <a:lnSpc>
                <a:spcPct val="115000"/>
              </a:lnSpc>
              <a:spcBef>
                <a:spcPts val="800"/>
              </a:spcBef>
              <a:spcAft>
                <a:spcPts val="0"/>
              </a:spcAft>
              <a:buClr>
                <a:schemeClr val="lt1"/>
              </a:buClr>
              <a:buSzPts val="1000"/>
              <a:buFont typeface="Instrument Sans"/>
              <a:buChar char="○"/>
              <a:defRPr/>
            </a:lvl5pPr>
            <a:lvl6pPr indent="-292100" lvl="5" marL="2743200" algn="l">
              <a:lnSpc>
                <a:spcPct val="115000"/>
              </a:lnSpc>
              <a:spcBef>
                <a:spcPts val="800"/>
              </a:spcBef>
              <a:spcAft>
                <a:spcPts val="0"/>
              </a:spcAft>
              <a:buClr>
                <a:schemeClr val="lt1"/>
              </a:buClr>
              <a:buSzPts val="1000"/>
              <a:buFont typeface="Instrument Sans"/>
              <a:buChar char="■"/>
              <a:defRPr/>
            </a:lvl6pPr>
            <a:lvl7pPr indent="-292100" lvl="6" marL="3200400" algn="l">
              <a:lnSpc>
                <a:spcPct val="115000"/>
              </a:lnSpc>
              <a:spcBef>
                <a:spcPts val="800"/>
              </a:spcBef>
              <a:spcAft>
                <a:spcPts val="0"/>
              </a:spcAft>
              <a:buClr>
                <a:schemeClr val="lt1"/>
              </a:buClr>
              <a:buSzPts val="1000"/>
              <a:buFont typeface="Instrument Sans"/>
              <a:buChar char="●"/>
              <a:defRPr/>
            </a:lvl7pPr>
            <a:lvl8pPr indent="-292100" lvl="7" marL="3657600" algn="l">
              <a:lnSpc>
                <a:spcPct val="115000"/>
              </a:lnSpc>
              <a:spcBef>
                <a:spcPts val="800"/>
              </a:spcBef>
              <a:spcAft>
                <a:spcPts val="0"/>
              </a:spcAft>
              <a:buClr>
                <a:schemeClr val="lt1"/>
              </a:buClr>
              <a:buSzPts val="1000"/>
              <a:buFont typeface="Instrument Sans"/>
              <a:buChar char="○"/>
              <a:defRPr/>
            </a:lvl8pPr>
            <a:lvl9pPr indent="-292100" lvl="8" marL="4114800" algn="l">
              <a:lnSpc>
                <a:spcPct val="115000"/>
              </a:lnSpc>
              <a:spcBef>
                <a:spcPts val="800"/>
              </a:spcBef>
              <a:spcAft>
                <a:spcPts val="800"/>
              </a:spcAft>
              <a:buClr>
                <a:schemeClr val="lt1"/>
              </a:buClr>
              <a:buSzPts val="1000"/>
              <a:buFont typeface="Instrument Sans"/>
              <a:buChar char="■"/>
              <a:defRPr/>
            </a:lvl9pPr>
          </a:lstStyle>
          <a:p/>
        </p:txBody>
      </p:sp>
      <p:sp>
        <p:nvSpPr>
          <p:cNvPr id="701" name="Google Shape;701;g39c1a85cac3_0_704"/>
          <p:cNvSpPr txBox="1"/>
          <p:nvPr>
            <p:ph idx="3" type="body"/>
          </p:nvPr>
        </p:nvSpPr>
        <p:spPr>
          <a:xfrm>
            <a:off x="2664024" y="2585275"/>
            <a:ext cx="12564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02" name="Google Shape;702;g39c1a85cac3_0_704"/>
          <p:cNvSpPr txBox="1"/>
          <p:nvPr>
            <p:ph idx="4" type="body"/>
          </p:nvPr>
        </p:nvSpPr>
        <p:spPr>
          <a:xfrm>
            <a:off x="3942325"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03" name="Google Shape;703;g39c1a85cac3_0_704"/>
          <p:cNvSpPr txBox="1"/>
          <p:nvPr>
            <p:ph idx="5" type="body"/>
          </p:nvPr>
        </p:nvSpPr>
        <p:spPr>
          <a:xfrm>
            <a:off x="5215125" y="2585275"/>
            <a:ext cx="12642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04" name="Google Shape;704;g39c1a85cac3_0_704"/>
          <p:cNvSpPr txBox="1"/>
          <p:nvPr>
            <p:ph idx="6" type="body"/>
          </p:nvPr>
        </p:nvSpPr>
        <p:spPr>
          <a:xfrm>
            <a:off x="6484050"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05" name="Google Shape;705;g39c1a85cac3_0_704"/>
          <p:cNvSpPr/>
          <p:nvPr>
            <p:ph idx="7" type="pic"/>
          </p:nvPr>
        </p:nvSpPr>
        <p:spPr>
          <a:xfrm>
            <a:off x="1405975" y="2584850"/>
            <a:ext cx="1259400" cy="1270500"/>
          </a:xfrm>
          <a:prstGeom prst="rect">
            <a:avLst/>
          </a:prstGeom>
          <a:noFill/>
          <a:ln>
            <a:noFill/>
          </a:ln>
        </p:spPr>
      </p:sp>
      <p:sp>
        <p:nvSpPr>
          <p:cNvPr id="706" name="Google Shape;706;g39c1a85cac3_0_704"/>
          <p:cNvSpPr/>
          <p:nvPr>
            <p:ph idx="8" type="pic"/>
          </p:nvPr>
        </p:nvSpPr>
        <p:spPr>
          <a:xfrm>
            <a:off x="2672775" y="1298150"/>
            <a:ext cx="1264200" cy="1275600"/>
          </a:xfrm>
          <a:prstGeom prst="rect">
            <a:avLst/>
          </a:prstGeom>
          <a:noFill/>
          <a:ln>
            <a:noFill/>
          </a:ln>
        </p:spPr>
      </p:sp>
      <p:sp>
        <p:nvSpPr>
          <p:cNvPr id="707" name="Google Shape;707;g39c1a85cac3_0_704"/>
          <p:cNvSpPr/>
          <p:nvPr>
            <p:ph idx="9" type="pic"/>
          </p:nvPr>
        </p:nvSpPr>
        <p:spPr>
          <a:xfrm>
            <a:off x="134175" y="1297300"/>
            <a:ext cx="1256700" cy="1275300"/>
          </a:xfrm>
          <a:prstGeom prst="rect">
            <a:avLst/>
          </a:prstGeom>
          <a:noFill/>
          <a:ln>
            <a:noFill/>
          </a:ln>
        </p:spPr>
      </p:sp>
      <p:sp>
        <p:nvSpPr>
          <p:cNvPr id="708" name="Google Shape;708;g39c1a85cac3_0_704"/>
          <p:cNvSpPr/>
          <p:nvPr>
            <p:ph idx="13" type="pic"/>
          </p:nvPr>
        </p:nvSpPr>
        <p:spPr>
          <a:xfrm>
            <a:off x="3944650" y="2583775"/>
            <a:ext cx="1261200" cy="1270800"/>
          </a:xfrm>
          <a:prstGeom prst="rect">
            <a:avLst/>
          </a:prstGeom>
          <a:noFill/>
          <a:ln>
            <a:noFill/>
          </a:ln>
        </p:spPr>
      </p:sp>
      <p:sp>
        <p:nvSpPr>
          <p:cNvPr id="709" name="Google Shape;709;g39c1a85cac3_0_704"/>
          <p:cNvSpPr/>
          <p:nvPr>
            <p:ph idx="14" type="pic"/>
          </p:nvPr>
        </p:nvSpPr>
        <p:spPr>
          <a:xfrm>
            <a:off x="5218725" y="1297675"/>
            <a:ext cx="1256400" cy="1276200"/>
          </a:xfrm>
          <a:prstGeom prst="rect">
            <a:avLst/>
          </a:prstGeom>
          <a:noFill/>
          <a:ln>
            <a:noFill/>
          </a:ln>
        </p:spPr>
      </p:sp>
      <p:sp>
        <p:nvSpPr>
          <p:cNvPr id="710" name="Google Shape;710;g39c1a85cac3_0_704"/>
          <p:cNvSpPr/>
          <p:nvPr>
            <p:ph idx="15" type="pic"/>
          </p:nvPr>
        </p:nvSpPr>
        <p:spPr>
          <a:xfrm>
            <a:off x="6488125" y="2584850"/>
            <a:ext cx="1259400" cy="1274100"/>
          </a:xfrm>
          <a:prstGeom prst="rect">
            <a:avLst/>
          </a:prstGeom>
          <a:noFill/>
          <a:ln>
            <a:noFill/>
          </a:ln>
        </p:spPr>
      </p:sp>
      <p:sp>
        <p:nvSpPr>
          <p:cNvPr id="711" name="Google Shape;711;g39c1a85cac3_0_70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12" name="Google Shape;712;g39c1a85cac3_0_704"/>
          <p:cNvSpPr txBox="1"/>
          <p:nvPr>
            <p:ph idx="16"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13" name="Google Shape;713;g39c1a85cac3_0_704"/>
          <p:cNvSpPr txBox="1"/>
          <p:nvPr>
            <p:ph type="title"/>
          </p:nvPr>
        </p:nvSpPr>
        <p:spPr>
          <a:xfrm>
            <a:off x="133575" y="228600"/>
            <a:ext cx="6338400" cy="1056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cxnSp>
        <p:nvCxnSpPr>
          <p:cNvPr id="714" name="Google Shape;714;g39c1a85cac3_0_704"/>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715" name="Google Shape;715;g39c1a85cac3_0_704"/>
          <p:cNvCxnSpPr/>
          <p:nvPr/>
        </p:nvCxnSpPr>
        <p:spPr>
          <a:xfrm>
            <a:off x="9023250" y="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 Alt 1">
  <p:cSld name="CUSTOM_1">
    <p:spTree>
      <p:nvGrpSpPr>
        <p:cNvPr id="716" name="Shape 716"/>
        <p:cNvGrpSpPr/>
        <p:nvPr/>
      </p:nvGrpSpPr>
      <p:grpSpPr>
        <a:xfrm>
          <a:off x="0" y="0"/>
          <a:ext cx="0" cy="0"/>
          <a:chOff x="0" y="0"/>
          <a:chExt cx="0" cy="0"/>
        </a:xfrm>
      </p:grpSpPr>
      <p:sp>
        <p:nvSpPr>
          <p:cNvPr id="717" name="Google Shape;717;g39c1a85cac3_0_723"/>
          <p:cNvSpPr txBox="1"/>
          <p:nvPr>
            <p:ph idx="1" type="body"/>
          </p:nvPr>
        </p:nvSpPr>
        <p:spPr>
          <a:xfrm>
            <a:off x="2673138" y="3158400"/>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718" name="Google Shape;718;g39c1a85cac3_0_723"/>
          <p:cNvSpPr txBox="1"/>
          <p:nvPr>
            <p:ph idx="2" type="body"/>
          </p:nvPr>
        </p:nvSpPr>
        <p:spPr>
          <a:xfrm>
            <a:off x="7749888" y="3160525"/>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719" name="Google Shape;719;g39c1a85cac3_0_723"/>
          <p:cNvSpPr txBox="1"/>
          <p:nvPr>
            <p:ph idx="3" type="subTitle"/>
          </p:nvPr>
        </p:nvSpPr>
        <p:spPr>
          <a:xfrm>
            <a:off x="7754025" y="2583925"/>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20" name="Google Shape;720;g39c1a85cac3_0_723"/>
          <p:cNvSpPr txBox="1"/>
          <p:nvPr>
            <p:ph idx="4" type="body"/>
          </p:nvPr>
        </p:nvSpPr>
        <p:spPr>
          <a:xfrm>
            <a:off x="5213563" y="3164875"/>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721" name="Google Shape;721;g39c1a85cac3_0_723"/>
          <p:cNvSpPr txBox="1"/>
          <p:nvPr>
            <p:ph idx="5" type="body"/>
          </p:nvPr>
        </p:nvSpPr>
        <p:spPr>
          <a:xfrm>
            <a:off x="137275" y="3175800"/>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722" name="Google Shape;722;g39c1a85cac3_0_723"/>
          <p:cNvSpPr txBox="1"/>
          <p:nvPr>
            <p:ph idx="6" type="subTitle"/>
          </p:nvPr>
        </p:nvSpPr>
        <p:spPr>
          <a:xfrm>
            <a:off x="137275" y="2599200"/>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23" name="Google Shape;723;g39c1a85cac3_0_723"/>
          <p:cNvSpPr txBox="1"/>
          <p:nvPr>
            <p:ph idx="7" type="subTitle"/>
          </p:nvPr>
        </p:nvSpPr>
        <p:spPr>
          <a:xfrm>
            <a:off x="5213563" y="2588275"/>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24" name="Google Shape;724;g39c1a85cac3_0_723"/>
          <p:cNvSpPr txBox="1"/>
          <p:nvPr>
            <p:ph idx="8" type="subTitle"/>
          </p:nvPr>
        </p:nvSpPr>
        <p:spPr>
          <a:xfrm>
            <a:off x="2673138" y="2581800"/>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25" name="Google Shape;725;g39c1a85cac3_0_723"/>
          <p:cNvSpPr/>
          <p:nvPr>
            <p:ph idx="9" type="pic"/>
          </p:nvPr>
        </p:nvSpPr>
        <p:spPr>
          <a:xfrm>
            <a:off x="5216500" y="1297675"/>
            <a:ext cx="1259100" cy="1276500"/>
          </a:xfrm>
          <a:prstGeom prst="rect">
            <a:avLst/>
          </a:prstGeom>
          <a:noFill/>
          <a:ln>
            <a:noFill/>
          </a:ln>
        </p:spPr>
      </p:sp>
      <p:sp>
        <p:nvSpPr>
          <p:cNvPr id="726" name="Google Shape;726;g39c1a85cac3_0_723"/>
          <p:cNvSpPr/>
          <p:nvPr>
            <p:ph idx="13" type="pic"/>
          </p:nvPr>
        </p:nvSpPr>
        <p:spPr>
          <a:xfrm>
            <a:off x="7756350" y="1296175"/>
            <a:ext cx="1259100" cy="1280100"/>
          </a:xfrm>
          <a:prstGeom prst="rect">
            <a:avLst/>
          </a:prstGeom>
          <a:noFill/>
          <a:ln>
            <a:noFill/>
          </a:ln>
        </p:spPr>
      </p:sp>
      <p:sp>
        <p:nvSpPr>
          <p:cNvPr id="727" name="Google Shape;727;g39c1a85cac3_0_723"/>
          <p:cNvSpPr/>
          <p:nvPr>
            <p:ph idx="14" type="pic"/>
          </p:nvPr>
        </p:nvSpPr>
        <p:spPr>
          <a:xfrm>
            <a:off x="133525" y="1294525"/>
            <a:ext cx="1261800" cy="1280400"/>
          </a:xfrm>
          <a:prstGeom prst="rect">
            <a:avLst/>
          </a:prstGeom>
          <a:noFill/>
          <a:ln>
            <a:noFill/>
          </a:ln>
        </p:spPr>
      </p:sp>
      <p:sp>
        <p:nvSpPr>
          <p:cNvPr id="728" name="Google Shape;728;g39c1a85cac3_0_72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29" name="Google Shape;729;g39c1a85cac3_0_723"/>
          <p:cNvSpPr/>
          <p:nvPr>
            <p:ph idx="15" type="pic"/>
          </p:nvPr>
        </p:nvSpPr>
        <p:spPr>
          <a:xfrm>
            <a:off x="2673500" y="1295450"/>
            <a:ext cx="1263300" cy="1277100"/>
          </a:xfrm>
          <a:prstGeom prst="rect">
            <a:avLst/>
          </a:prstGeom>
          <a:noFill/>
          <a:ln>
            <a:noFill/>
          </a:ln>
        </p:spPr>
      </p:sp>
      <p:sp>
        <p:nvSpPr>
          <p:cNvPr id="730" name="Google Shape;730;g39c1a85cac3_0_723"/>
          <p:cNvSpPr txBox="1"/>
          <p:nvPr>
            <p:ph type="title"/>
          </p:nvPr>
        </p:nvSpPr>
        <p:spPr>
          <a:xfrm>
            <a:off x="131875" y="228600"/>
            <a:ext cx="5076000" cy="1062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cxnSp>
        <p:nvCxnSpPr>
          <p:cNvPr id="731" name="Google Shape;731;g39c1a85cac3_0_723"/>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732" name="Google Shape;732;g39c1a85cac3_0_723"/>
          <p:cNvCxnSpPr/>
          <p:nvPr/>
        </p:nvCxnSpPr>
        <p:spPr>
          <a:xfrm>
            <a:off x="9018413" y="-60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CUSTOM_2">
    <p:spTree>
      <p:nvGrpSpPr>
        <p:cNvPr id="733" name="Shape 733"/>
        <p:cNvGrpSpPr/>
        <p:nvPr/>
      </p:nvGrpSpPr>
      <p:grpSpPr>
        <a:xfrm>
          <a:off x="0" y="0"/>
          <a:ext cx="0" cy="0"/>
          <a:chOff x="0" y="0"/>
          <a:chExt cx="0" cy="0"/>
        </a:xfrm>
      </p:grpSpPr>
      <p:sp>
        <p:nvSpPr>
          <p:cNvPr id="734" name="Google Shape;734;g39c1a85cac3_0_740"/>
          <p:cNvSpPr txBox="1"/>
          <p:nvPr>
            <p:ph type="title"/>
          </p:nvPr>
        </p:nvSpPr>
        <p:spPr>
          <a:xfrm>
            <a:off x="365098" y="204287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35" name="Google Shape;735;g39c1a85cac3_0_740"/>
          <p:cNvSpPr txBox="1"/>
          <p:nvPr>
            <p:ph idx="2" type="title"/>
          </p:nvPr>
        </p:nvSpPr>
        <p:spPr>
          <a:xfrm>
            <a:off x="365098" y="267152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36" name="Google Shape;736;g39c1a85cac3_0_740"/>
          <p:cNvSpPr txBox="1"/>
          <p:nvPr>
            <p:ph idx="3" type="title"/>
          </p:nvPr>
        </p:nvSpPr>
        <p:spPr>
          <a:xfrm>
            <a:off x="365098" y="3313600"/>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37" name="Google Shape;737;g39c1a85cac3_0_740"/>
          <p:cNvSpPr txBox="1"/>
          <p:nvPr>
            <p:ph idx="4" type="title"/>
          </p:nvPr>
        </p:nvSpPr>
        <p:spPr>
          <a:xfrm>
            <a:off x="365098" y="455747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38" name="Google Shape;738;g39c1a85cac3_0_740"/>
          <p:cNvSpPr txBox="1"/>
          <p:nvPr>
            <p:ph idx="5" type="title"/>
          </p:nvPr>
        </p:nvSpPr>
        <p:spPr>
          <a:xfrm>
            <a:off x="1483100" y="269207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39" name="Google Shape;739;g39c1a85cac3_0_740"/>
          <p:cNvSpPr txBox="1"/>
          <p:nvPr>
            <p:ph idx="6" type="title"/>
          </p:nvPr>
        </p:nvSpPr>
        <p:spPr>
          <a:xfrm>
            <a:off x="365098" y="392882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0" name="Google Shape;740;g39c1a85cac3_0_740"/>
          <p:cNvSpPr txBox="1"/>
          <p:nvPr>
            <p:ph idx="7" type="title"/>
          </p:nvPr>
        </p:nvSpPr>
        <p:spPr>
          <a:xfrm>
            <a:off x="365098" y="1408538"/>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1" name="Google Shape;741;g39c1a85cac3_0_740"/>
          <p:cNvSpPr txBox="1"/>
          <p:nvPr>
            <p:ph idx="8" type="title"/>
          </p:nvPr>
        </p:nvSpPr>
        <p:spPr>
          <a:xfrm>
            <a:off x="133375" y="236850"/>
            <a:ext cx="5078700" cy="567600"/>
          </a:xfrm>
          <a:prstGeom prst="rect">
            <a:avLst/>
          </a:prstGeom>
          <a:noFill/>
          <a:ln>
            <a:noFill/>
          </a:ln>
        </p:spPr>
        <p:txBody>
          <a:bodyPr anchorCtr="0" anchor="t" bIns="0" lIns="91425" spcFirstLastPara="1" rIns="91425" wrap="square" tIns="0">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42" name="Google Shape;742;g39c1a85cac3_0_740"/>
          <p:cNvSpPr txBox="1"/>
          <p:nvPr>
            <p:ph idx="9" type="title"/>
          </p:nvPr>
        </p:nvSpPr>
        <p:spPr>
          <a:xfrm>
            <a:off x="1483100" y="1429088"/>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3" name="Google Shape;743;g39c1a85cac3_0_740"/>
          <p:cNvSpPr txBox="1"/>
          <p:nvPr>
            <p:ph idx="13" type="title"/>
          </p:nvPr>
        </p:nvSpPr>
        <p:spPr>
          <a:xfrm>
            <a:off x="1483100" y="20634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4" name="Google Shape;744;g39c1a85cac3_0_740"/>
          <p:cNvSpPr txBox="1"/>
          <p:nvPr>
            <p:ph idx="14" type="title"/>
          </p:nvPr>
        </p:nvSpPr>
        <p:spPr>
          <a:xfrm>
            <a:off x="1483100" y="33207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5" name="Google Shape;745;g39c1a85cac3_0_740"/>
          <p:cNvSpPr txBox="1"/>
          <p:nvPr>
            <p:ph idx="15" type="title"/>
          </p:nvPr>
        </p:nvSpPr>
        <p:spPr>
          <a:xfrm>
            <a:off x="1483100" y="394937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6" name="Google Shape;746;g39c1a85cac3_0_740"/>
          <p:cNvSpPr txBox="1"/>
          <p:nvPr>
            <p:ph idx="16" type="title"/>
          </p:nvPr>
        </p:nvSpPr>
        <p:spPr>
          <a:xfrm>
            <a:off x="1483100" y="45780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7" name="Google Shape;747;g39c1a85cac3_0_74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748" name="Google Shape;748;g39c1a85cac3_0_740"/>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749" name="Google Shape;749;g39c1a85cac3_0_740"/>
          <p:cNvCxnSpPr/>
          <p:nvPr/>
        </p:nvCxnSpPr>
        <p:spPr>
          <a:xfrm>
            <a:off x="9023250" y="-60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750" name="Shape 750"/>
        <p:cNvGrpSpPr/>
        <p:nvPr/>
      </p:nvGrpSpPr>
      <p:grpSpPr>
        <a:xfrm>
          <a:off x="0" y="0"/>
          <a:ext cx="0" cy="0"/>
          <a:chOff x="0" y="0"/>
          <a:chExt cx="0" cy="0"/>
        </a:xfrm>
      </p:grpSpPr>
      <p:pic>
        <p:nvPicPr>
          <p:cNvPr id="751" name="Google Shape;751;g39c1a85cac3_0_757"/>
          <p:cNvPicPr preferRelativeResize="0"/>
          <p:nvPr/>
        </p:nvPicPr>
        <p:blipFill rotWithShape="1">
          <a:blip r:embed="rId2">
            <a:alphaModFix/>
          </a:blip>
          <a:srcRect b="0" l="0" r="0" t="0"/>
          <a:stretch/>
        </p:blipFill>
        <p:spPr>
          <a:xfrm rot="10800000">
            <a:off x="7755300" y="-2199"/>
            <a:ext cx="1265400" cy="1288299"/>
          </a:xfrm>
          <a:prstGeom prst="rect">
            <a:avLst/>
          </a:prstGeom>
          <a:noFill/>
          <a:ln>
            <a:noFill/>
          </a:ln>
        </p:spPr>
      </p:pic>
      <p:sp>
        <p:nvSpPr>
          <p:cNvPr id="752" name="Google Shape;752;g39c1a85cac3_0_75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53" name="Google Shape;753;g39c1a85cac3_0_757"/>
          <p:cNvSpPr txBox="1"/>
          <p:nvPr>
            <p:ph type="title"/>
          </p:nvPr>
        </p:nvSpPr>
        <p:spPr>
          <a:xfrm>
            <a:off x="419575" y="449550"/>
            <a:ext cx="689100" cy="3936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Clr>
                <a:schemeClr val="dk1"/>
              </a:buClr>
              <a:buSzPts val="1400"/>
              <a:buFont typeface="Instrument Sans"/>
              <a:buNone/>
              <a:defRPr>
                <a:solidFill>
                  <a:schemeClr val="dk1"/>
                </a:solidFill>
                <a:latin typeface="Instrument Sans"/>
                <a:ea typeface="Instrument Sans"/>
                <a:cs typeface="Instrument Sans"/>
                <a:sym typeface="Instrument Sans"/>
              </a:defRPr>
            </a:lvl1pPr>
            <a:lvl2pPr lvl="1" algn="l">
              <a:lnSpc>
                <a:spcPct val="115000"/>
              </a:lnSpc>
              <a:spcBef>
                <a:spcPts val="0"/>
              </a:spcBef>
              <a:spcAft>
                <a:spcPts val="0"/>
              </a:spcAft>
              <a:buClr>
                <a:schemeClr val="dk1"/>
              </a:buClr>
              <a:buSzPts val="1400"/>
              <a:buNone/>
              <a:defRPr>
                <a:solidFill>
                  <a:schemeClr val="dk1"/>
                </a:solidFill>
              </a:defRPr>
            </a:lvl2pPr>
            <a:lvl3pPr lvl="2" algn="l">
              <a:lnSpc>
                <a:spcPct val="115000"/>
              </a:lnSpc>
              <a:spcBef>
                <a:spcPts val="0"/>
              </a:spcBef>
              <a:spcAft>
                <a:spcPts val="0"/>
              </a:spcAft>
              <a:buClr>
                <a:schemeClr val="dk1"/>
              </a:buClr>
              <a:buSzPts val="1400"/>
              <a:buNone/>
              <a:defRPr>
                <a:solidFill>
                  <a:schemeClr val="dk1"/>
                </a:solidFill>
              </a:defRPr>
            </a:lvl3pPr>
            <a:lvl4pPr lvl="3" algn="l">
              <a:lnSpc>
                <a:spcPct val="115000"/>
              </a:lnSpc>
              <a:spcBef>
                <a:spcPts val="0"/>
              </a:spcBef>
              <a:spcAft>
                <a:spcPts val="0"/>
              </a:spcAft>
              <a:buClr>
                <a:schemeClr val="dk1"/>
              </a:buClr>
              <a:buSzPts val="1400"/>
              <a:buNone/>
              <a:defRPr>
                <a:solidFill>
                  <a:schemeClr val="dk1"/>
                </a:solidFill>
              </a:defRPr>
            </a:lvl4pPr>
            <a:lvl5pPr lvl="4" algn="l">
              <a:lnSpc>
                <a:spcPct val="115000"/>
              </a:lnSpc>
              <a:spcBef>
                <a:spcPts val="0"/>
              </a:spcBef>
              <a:spcAft>
                <a:spcPts val="0"/>
              </a:spcAft>
              <a:buClr>
                <a:schemeClr val="dk1"/>
              </a:buClr>
              <a:buSzPts val="1400"/>
              <a:buNone/>
              <a:defRPr>
                <a:solidFill>
                  <a:schemeClr val="dk1"/>
                </a:solidFill>
              </a:defRPr>
            </a:lvl5pPr>
            <a:lvl6pPr lvl="5" algn="l">
              <a:lnSpc>
                <a:spcPct val="115000"/>
              </a:lnSpc>
              <a:spcBef>
                <a:spcPts val="0"/>
              </a:spcBef>
              <a:spcAft>
                <a:spcPts val="0"/>
              </a:spcAft>
              <a:buClr>
                <a:schemeClr val="dk1"/>
              </a:buClr>
              <a:buSzPts val="1400"/>
              <a:buNone/>
              <a:defRPr>
                <a:solidFill>
                  <a:schemeClr val="dk1"/>
                </a:solidFill>
              </a:defRPr>
            </a:lvl6pPr>
            <a:lvl7pPr lvl="6" algn="l">
              <a:lnSpc>
                <a:spcPct val="115000"/>
              </a:lnSpc>
              <a:spcBef>
                <a:spcPts val="0"/>
              </a:spcBef>
              <a:spcAft>
                <a:spcPts val="0"/>
              </a:spcAft>
              <a:buClr>
                <a:schemeClr val="dk1"/>
              </a:buClr>
              <a:buSzPts val="1400"/>
              <a:buNone/>
              <a:defRPr>
                <a:solidFill>
                  <a:schemeClr val="dk1"/>
                </a:solidFill>
              </a:defRPr>
            </a:lvl7pPr>
            <a:lvl8pPr lvl="7" algn="l">
              <a:lnSpc>
                <a:spcPct val="115000"/>
              </a:lnSpc>
              <a:spcBef>
                <a:spcPts val="0"/>
              </a:spcBef>
              <a:spcAft>
                <a:spcPts val="0"/>
              </a:spcAft>
              <a:buClr>
                <a:schemeClr val="dk1"/>
              </a:buClr>
              <a:buSzPts val="1400"/>
              <a:buNone/>
              <a:defRPr>
                <a:solidFill>
                  <a:schemeClr val="dk1"/>
                </a:solidFill>
              </a:defRPr>
            </a:lvl8pPr>
            <a:lvl9pPr lvl="8" algn="l">
              <a:lnSpc>
                <a:spcPct val="115000"/>
              </a:lnSpc>
              <a:spcBef>
                <a:spcPts val="0"/>
              </a:spcBef>
              <a:spcAft>
                <a:spcPts val="0"/>
              </a:spcAft>
              <a:buClr>
                <a:schemeClr val="dk1"/>
              </a:buClr>
              <a:buSzPts val="1400"/>
              <a:buNone/>
              <a:defRPr>
                <a:solidFill>
                  <a:schemeClr val="dk1"/>
                </a:solidFill>
              </a:defRPr>
            </a:lvl9pPr>
          </a:lstStyle>
          <a:p/>
        </p:txBody>
      </p:sp>
      <p:sp>
        <p:nvSpPr>
          <p:cNvPr id="754" name="Google Shape;754;g39c1a85cac3_0_757"/>
          <p:cNvSpPr txBox="1"/>
          <p:nvPr>
            <p:ph idx="2" type="title"/>
          </p:nvPr>
        </p:nvSpPr>
        <p:spPr>
          <a:xfrm>
            <a:off x="1399375" y="2588200"/>
            <a:ext cx="5082000" cy="23241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755" name="Google Shape;755;g39c1a85cac3_0_757"/>
          <p:cNvSpPr txBox="1"/>
          <p:nvPr>
            <p:ph idx="1" type="subTitle"/>
          </p:nvPr>
        </p:nvSpPr>
        <p:spPr>
          <a:xfrm>
            <a:off x="6561925" y="3856500"/>
            <a:ext cx="1835100" cy="440100"/>
          </a:xfrm>
          <a:prstGeom prst="rect">
            <a:avLst/>
          </a:prstGeom>
          <a:noFill/>
          <a:ln>
            <a:noFill/>
          </a:ln>
        </p:spPr>
        <p:txBody>
          <a:bodyPr anchorCtr="0" anchor="t" bIns="91425" lIns="0" spcFirstLastPara="1" rIns="91425" wrap="square" tIns="91425">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756" name="Google Shape;756;g39c1a85cac3_0_757"/>
          <p:cNvSpPr txBox="1"/>
          <p:nvPr>
            <p:ph idx="3" type="title"/>
          </p:nvPr>
        </p:nvSpPr>
        <p:spPr>
          <a:xfrm>
            <a:off x="1453924" y="228600"/>
            <a:ext cx="62361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cxnSp>
        <p:nvCxnSpPr>
          <p:cNvPr id="757" name="Google Shape;757;g39c1a85cac3_0_75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758" name="Google Shape;758;g39c1a85cac3_0_757"/>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
        <p:nvSpPr>
          <p:cNvPr id="759" name="Google Shape;759;g39c1a85cac3_0_757"/>
          <p:cNvSpPr/>
          <p:nvPr>
            <p:ph idx="4" type="pic"/>
          </p:nvPr>
        </p:nvSpPr>
        <p:spPr>
          <a:xfrm>
            <a:off x="7756200" y="2584025"/>
            <a:ext cx="1263600" cy="1272600"/>
          </a:xfrm>
          <a:prstGeom prst="rect">
            <a:avLst/>
          </a:prstGeom>
          <a:noFill/>
          <a:ln>
            <a:noFill/>
          </a:ln>
        </p:spPr>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CUSTOM_9">
    <p:spTree>
      <p:nvGrpSpPr>
        <p:cNvPr id="760" name="Shape 760"/>
        <p:cNvGrpSpPr/>
        <p:nvPr/>
      </p:nvGrpSpPr>
      <p:grpSpPr>
        <a:xfrm>
          <a:off x="0" y="0"/>
          <a:ext cx="0" cy="0"/>
          <a:chOff x="0" y="0"/>
          <a:chExt cx="0" cy="0"/>
        </a:xfrm>
      </p:grpSpPr>
      <p:sp>
        <p:nvSpPr>
          <p:cNvPr id="761" name="Google Shape;761;g39c1a85cac3_0_767"/>
          <p:cNvSpPr txBox="1"/>
          <p:nvPr/>
        </p:nvSpPr>
        <p:spPr>
          <a:xfrm>
            <a:off x="7752138" y="1291375"/>
            <a:ext cx="1270500" cy="1290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762" name="Google Shape;762;g39c1a85cac3_0_767"/>
          <p:cNvSpPr/>
          <p:nvPr>
            <p:ph idx="2" type="pic"/>
          </p:nvPr>
        </p:nvSpPr>
        <p:spPr>
          <a:xfrm>
            <a:off x="7977750" y="1495975"/>
            <a:ext cx="819300" cy="881100"/>
          </a:xfrm>
          <a:prstGeom prst="rect">
            <a:avLst/>
          </a:prstGeom>
          <a:noFill/>
          <a:ln>
            <a:noFill/>
          </a:ln>
        </p:spPr>
      </p:sp>
      <p:sp>
        <p:nvSpPr>
          <p:cNvPr id="763" name="Google Shape;763;g39c1a85cac3_0_767"/>
          <p:cNvSpPr/>
          <p:nvPr>
            <p:ph idx="3" type="pic"/>
          </p:nvPr>
        </p:nvSpPr>
        <p:spPr>
          <a:xfrm>
            <a:off x="5219025" y="1297000"/>
            <a:ext cx="2528100" cy="3847500"/>
          </a:xfrm>
          <a:prstGeom prst="rect">
            <a:avLst/>
          </a:prstGeom>
          <a:noFill/>
          <a:ln>
            <a:noFill/>
          </a:ln>
        </p:spPr>
      </p:sp>
      <p:sp>
        <p:nvSpPr>
          <p:cNvPr id="764" name="Google Shape;764;g39c1a85cac3_0_76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65" name="Google Shape;765;g39c1a85cac3_0_767"/>
          <p:cNvSpPr txBox="1"/>
          <p:nvPr>
            <p:ph type="title"/>
          </p:nvPr>
        </p:nvSpPr>
        <p:spPr>
          <a:xfrm>
            <a:off x="1453924" y="228600"/>
            <a:ext cx="61494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66" name="Google Shape;766;g39c1a85cac3_0_767"/>
          <p:cNvSpPr txBox="1"/>
          <p:nvPr>
            <p:ph idx="4" type="title"/>
          </p:nvPr>
        </p:nvSpPr>
        <p:spPr>
          <a:xfrm>
            <a:off x="419575" y="449550"/>
            <a:ext cx="689100" cy="3936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cxnSp>
        <p:nvCxnSpPr>
          <p:cNvPr id="767" name="Google Shape;767;g39c1a85cac3_0_767"/>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768" name="Google Shape;768;g39c1a85cac3_0_76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769" name="Google Shape;769;g39c1a85cac3_0_767"/>
          <p:cNvSpPr txBox="1"/>
          <p:nvPr>
            <p:ph idx="1" type="subTitle"/>
          </p:nvPr>
        </p:nvSpPr>
        <p:spPr>
          <a:xfrm>
            <a:off x="1399375" y="3303325"/>
            <a:ext cx="3813000" cy="440100"/>
          </a:xfrm>
          <a:prstGeom prst="rect">
            <a:avLst/>
          </a:prstGeom>
          <a:noFill/>
          <a:ln>
            <a:noFill/>
          </a:ln>
        </p:spPr>
        <p:txBody>
          <a:bodyPr anchorCtr="0" anchor="t" bIns="91425" lIns="182875" spcFirstLastPara="1" rIns="91425" wrap="square" tIns="91425">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770" name="Google Shape;770;g39c1a85cac3_0_767"/>
          <p:cNvSpPr txBox="1"/>
          <p:nvPr>
            <p:ph idx="5" type="subTitle"/>
          </p:nvPr>
        </p:nvSpPr>
        <p:spPr>
          <a:xfrm>
            <a:off x="1399375" y="2581675"/>
            <a:ext cx="3813000" cy="440100"/>
          </a:xfrm>
          <a:prstGeom prst="rect">
            <a:avLst/>
          </a:prstGeom>
          <a:noFill/>
          <a:ln>
            <a:noFill/>
          </a:ln>
        </p:spPr>
        <p:txBody>
          <a:bodyPr anchorCtr="0" anchor="t" bIns="91425" lIns="182875" spcFirstLastPara="1" rIns="91425" wrap="square" tIns="182875">
            <a:noAutofit/>
          </a:bodyPr>
          <a:lstStyle>
            <a:lvl1pPr lvl="0" algn="l">
              <a:lnSpc>
                <a:spcPct val="115000"/>
              </a:lnSpc>
              <a:spcBef>
                <a:spcPts val="0"/>
              </a:spcBef>
              <a:spcAft>
                <a:spcPts val="0"/>
              </a:spcAft>
              <a:buSzPts val="1000"/>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item comparison and image">
  <p:cSld name="CUSTOM_4">
    <p:spTree>
      <p:nvGrpSpPr>
        <p:cNvPr id="771" name="Shape 771"/>
        <p:cNvGrpSpPr/>
        <p:nvPr/>
      </p:nvGrpSpPr>
      <p:grpSpPr>
        <a:xfrm>
          <a:off x="0" y="0"/>
          <a:ext cx="0" cy="0"/>
          <a:chOff x="0" y="0"/>
          <a:chExt cx="0" cy="0"/>
        </a:xfrm>
      </p:grpSpPr>
      <p:sp>
        <p:nvSpPr>
          <p:cNvPr id="772" name="Google Shape;772;g39c1a85cac3_0_778"/>
          <p:cNvSpPr txBox="1"/>
          <p:nvPr>
            <p:ph idx="1" type="subTitle"/>
          </p:nvPr>
        </p:nvSpPr>
        <p:spPr>
          <a:xfrm>
            <a:off x="6486300" y="259055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73" name="Google Shape;773;g39c1a85cac3_0_778"/>
          <p:cNvSpPr txBox="1"/>
          <p:nvPr>
            <p:ph type="title"/>
          </p:nvPr>
        </p:nvSpPr>
        <p:spPr>
          <a:xfrm>
            <a:off x="6486300" y="303920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774" name="Google Shape;774;g39c1a85cac3_0_778"/>
          <p:cNvSpPr txBox="1"/>
          <p:nvPr>
            <p:ph idx="2" type="subTitle"/>
          </p:nvPr>
        </p:nvSpPr>
        <p:spPr>
          <a:xfrm>
            <a:off x="3939525" y="258385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75" name="Google Shape;775;g39c1a85cac3_0_778"/>
          <p:cNvSpPr txBox="1"/>
          <p:nvPr>
            <p:ph idx="3" type="title"/>
          </p:nvPr>
        </p:nvSpPr>
        <p:spPr>
          <a:xfrm>
            <a:off x="3942875" y="303920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776" name="Google Shape;776;g39c1a85cac3_0_778"/>
          <p:cNvSpPr txBox="1"/>
          <p:nvPr>
            <p:ph idx="4" type="subTitle"/>
          </p:nvPr>
        </p:nvSpPr>
        <p:spPr>
          <a:xfrm>
            <a:off x="136200" y="1289875"/>
            <a:ext cx="3810600" cy="532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2400"/>
              <a:buFont typeface="Instrument Sans"/>
              <a:buNone/>
              <a:defRPr sz="24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777" name="Google Shape;777;g39c1a85cac3_0_778"/>
          <p:cNvSpPr txBox="1"/>
          <p:nvPr>
            <p:ph idx="5" type="title"/>
          </p:nvPr>
        </p:nvSpPr>
        <p:spPr>
          <a:xfrm>
            <a:off x="136200" y="1822150"/>
            <a:ext cx="3810600" cy="11856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Clr>
                <a:schemeClr val="lt1"/>
              </a:buClr>
              <a:buSzPts val="1400"/>
              <a:buFont typeface="Instrument Sans"/>
              <a:buNone/>
              <a:defRPr sz="14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778" name="Google Shape;778;g39c1a85cac3_0_778"/>
          <p:cNvSpPr/>
          <p:nvPr>
            <p:ph idx="6" type="pic"/>
          </p:nvPr>
        </p:nvSpPr>
        <p:spPr>
          <a:xfrm>
            <a:off x="133925" y="0"/>
            <a:ext cx="1260300" cy="1286400"/>
          </a:xfrm>
          <a:prstGeom prst="rect">
            <a:avLst/>
          </a:prstGeom>
          <a:noFill/>
          <a:ln>
            <a:noFill/>
          </a:ln>
        </p:spPr>
      </p:sp>
      <p:sp>
        <p:nvSpPr>
          <p:cNvPr id="779" name="Google Shape;779;g39c1a85cac3_0_77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80" name="Google Shape;780;g39c1a85cac3_0_778"/>
          <p:cNvSpPr txBox="1"/>
          <p:nvPr>
            <p:ph idx="7" type="subTitle"/>
          </p:nvPr>
        </p:nvSpPr>
        <p:spPr>
          <a:xfrm>
            <a:off x="3940875" y="22860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81" name="Google Shape;781;g39c1a85cac3_0_778"/>
          <p:cNvSpPr txBox="1"/>
          <p:nvPr>
            <p:ph idx="8" type="title"/>
          </p:nvPr>
        </p:nvSpPr>
        <p:spPr>
          <a:xfrm>
            <a:off x="3940875" y="67725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782" name="Google Shape;782;g39c1a85cac3_0_778"/>
          <p:cNvSpPr txBox="1"/>
          <p:nvPr>
            <p:ph idx="9" type="subTitle"/>
          </p:nvPr>
        </p:nvSpPr>
        <p:spPr>
          <a:xfrm>
            <a:off x="6481000" y="22860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83" name="Google Shape;783;g39c1a85cac3_0_778"/>
          <p:cNvSpPr txBox="1"/>
          <p:nvPr>
            <p:ph idx="13" type="title"/>
          </p:nvPr>
        </p:nvSpPr>
        <p:spPr>
          <a:xfrm>
            <a:off x="6481000" y="67725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1">
  <p:cSld name="CUSTOM_5">
    <p:spTree>
      <p:nvGrpSpPr>
        <p:cNvPr id="784" name="Shape 784"/>
        <p:cNvGrpSpPr/>
        <p:nvPr/>
      </p:nvGrpSpPr>
      <p:grpSpPr>
        <a:xfrm>
          <a:off x="0" y="0"/>
          <a:ext cx="0" cy="0"/>
          <a:chOff x="0" y="0"/>
          <a:chExt cx="0" cy="0"/>
        </a:xfrm>
      </p:grpSpPr>
      <p:sp>
        <p:nvSpPr>
          <p:cNvPr id="785" name="Google Shape;785;g39c1a85cac3_0_791"/>
          <p:cNvSpPr txBox="1"/>
          <p:nvPr>
            <p:ph idx="1" type="body"/>
          </p:nvPr>
        </p:nvSpPr>
        <p:spPr>
          <a:xfrm>
            <a:off x="285488" y="2569932"/>
            <a:ext cx="2385000" cy="19566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pic>
        <p:nvPicPr>
          <p:cNvPr id="786" name="Google Shape;786;g39c1a85cac3_0_791"/>
          <p:cNvPicPr preferRelativeResize="0"/>
          <p:nvPr/>
        </p:nvPicPr>
        <p:blipFill rotWithShape="1">
          <a:blip r:embed="rId2">
            <a:alphaModFix/>
          </a:blip>
          <a:srcRect b="0" l="0" r="30109" t="73621"/>
          <a:stretch/>
        </p:blipFill>
        <p:spPr>
          <a:xfrm rot="10800000">
            <a:off x="133300" y="4683125"/>
            <a:ext cx="2159200" cy="458401"/>
          </a:xfrm>
          <a:prstGeom prst="rect">
            <a:avLst/>
          </a:prstGeom>
          <a:gradFill>
            <a:gsLst>
              <a:gs pos="0">
                <a:srgbClr val="808978"/>
              </a:gs>
              <a:gs pos="49000">
                <a:schemeClr val="dk1"/>
              </a:gs>
              <a:gs pos="100000">
                <a:schemeClr val="dk1"/>
              </a:gs>
            </a:gsLst>
            <a:path path="circle">
              <a:fillToRect b="50%" l="50%" r="50%" t="50%"/>
            </a:path>
            <a:tileRect/>
          </a:gradFill>
          <a:ln>
            <a:noFill/>
          </a:ln>
        </p:spPr>
      </p:pic>
      <p:cxnSp>
        <p:nvCxnSpPr>
          <p:cNvPr id="787" name="Google Shape;787;g39c1a85cac3_0_791"/>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788" name="Google Shape;788;g39c1a85cac3_0_791"/>
          <p:cNvCxnSpPr/>
          <p:nvPr/>
        </p:nvCxnSpPr>
        <p:spPr>
          <a:xfrm>
            <a:off x="9023250" y="-600"/>
            <a:ext cx="0" cy="5144700"/>
          </a:xfrm>
          <a:prstGeom prst="straightConnector1">
            <a:avLst/>
          </a:prstGeom>
          <a:noFill/>
          <a:ln cap="flat" cmpd="sng" w="9525">
            <a:solidFill>
              <a:schemeClr val="dk2"/>
            </a:solidFill>
            <a:prstDash val="solid"/>
            <a:round/>
            <a:headEnd len="sm" w="sm" type="none"/>
            <a:tailEnd len="sm" w="sm" type="none"/>
          </a:ln>
        </p:spPr>
      </p:cxnSp>
      <p:sp>
        <p:nvSpPr>
          <p:cNvPr id="789" name="Google Shape;789;g39c1a85cac3_0_791"/>
          <p:cNvSpPr txBox="1"/>
          <p:nvPr>
            <p:ph idx="2" type="body"/>
          </p:nvPr>
        </p:nvSpPr>
        <p:spPr>
          <a:xfrm>
            <a:off x="2827113" y="2569931"/>
            <a:ext cx="2385000" cy="19566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SzPts val="1000"/>
              <a:buFont typeface="Instrument Sans"/>
              <a:buChar char="●"/>
              <a:defRPr/>
            </a:lvl1pPr>
            <a:lvl2pPr indent="-292100" lvl="1" marL="914400" algn="l">
              <a:lnSpc>
                <a:spcPct val="115000"/>
              </a:lnSpc>
              <a:spcBef>
                <a:spcPts val="0"/>
              </a:spcBef>
              <a:spcAft>
                <a:spcPts val="0"/>
              </a:spcAft>
              <a:buSzPts val="1000"/>
              <a:buFont typeface="Instrument Sans"/>
              <a:buChar char="○"/>
              <a:defRPr/>
            </a:lvl2pPr>
            <a:lvl3pPr indent="-292100" lvl="2" marL="1371600" algn="l">
              <a:lnSpc>
                <a:spcPct val="115000"/>
              </a:lnSpc>
              <a:spcBef>
                <a:spcPts val="0"/>
              </a:spcBef>
              <a:spcAft>
                <a:spcPts val="0"/>
              </a:spcAft>
              <a:buSzPts val="1000"/>
              <a:buFont typeface="Instrument Sans"/>
              <a:buChar char="■"/>
              <a:defRPr/>
            </a:lvl3pPr>
            <a:lvl4pPr indent="-292100" lvl="3" marL="1828800" algn="l">
              <a:lnSpc>
                <a:spcPct val="115000"/>
              </a:lnSpc>
              <a:spcBef>
                <a:spcPts val="0"/>
              </a:spcBef>
              <a:spcAft>
                <a:spcPts val="0"/>
              </a:spcAft>
              <a:buSzPts val="1000"/>
              <a:buFont typeface="Instrument Sans"/>
              <a:buChar char="●"/>
              <a:defRPr/>
            </a:lvl4pPr>
            <a:lvl5pPr indent="-292100" lvl="4" marL="2286000" algn="l">
              <a:lnSpc>
                <a:spcPct val="115000"/>
              </a:lnSpc>
              <a:spcBef>
                <a:spcPts val="0"/>
              </a:spcBef>
              <a:spcAft>
                <a:spcPts val="0"/>
              </a:spcAft>
              <a:buSzPts val="1000"/>
              <a:buFont typeface="Instrument Sans"/>
              <a:buChar char="○"/>
              <a:defRPr/>
            </a:lvl5pPr>
            <a:lvl6pPr indent="-292100" lvl="5" marL="2743200" algn="l">
              <a:lnSpc>
                <a:spcPct val="115000"/>
              </a:lnSpc>
              <a:spcBef>
                <a:spcPts val="0"/>
              </a:spcBef>
              <a:spcAft>
                <a:spcPts val="0"/>
              </a:spcAft>
              <a:buSzPts val="1000"/>
              <a:buFont typeface="Instrument Sans"/>
              <a:buChar char="■"/>
              <a:defRPr/>
            </a:lvl6pPr>
            <a:lvl7pPr indent="-292100" lvl="6" marL="3200400" algn="l">
              <a:lnSpc>
                <a:spcPct val="115000"/>
              </a:lnSpc>
              <a:spcBef>
                <a:spcPts val="0"/>
              </a:spcBef>
              <a:spcAft>
                <a:spcPts val="0"/>
              </a:spcAft>
              <a:buSzPts val="1000"/>
              <a:buFont typeface="Instrument Sans"/>
              <a:buChar char="●"/>
              <a:defRPr/>
            </a:lvl7pPr>
            <a:lvl8pPr indent="-292100" lvl="7" marL="3657600" algn="l">
              <a:lnSpc>
                <a:spcPct val="115000"/>
              </a:lnSpc>
              <a:spcBef>
                <a:spcPts val="0"/>
              </a:spcBef>
              <a:spcAft>
                <a:spcPts val="0"/>
              </a:spcAft>
              <a:buSzPts val="1000"/>
              <a:buFont typeface="Instrument Sans"/>
              <a:buChar char="○"/>
              <a:defRPr/>
            </a:lvl8pPr>
            <a:lvl9pPr indent="-292100" lvl="8" marL="4114800" algn="l">
              <a:lnSpc>
                <a:spcPct val="115000"/>
              </a:lnSpc>
              <a:spcBef>
                <a:spcPts val="0"/>
              </a:spcBef>
              <a:spcAft>
                <a:spcPts val="0"/>
              </a:spcAft>
              <a:buSzPts val="1000"/>
              <a:buFont typeface="Instrument Sans"/>
              <a:buChar char="■"/>
              <a:defRPr/>
            </a:lvl9pPr>
          </a:lstStyle>
          <a:p/>
        </p:txBody>
      </p:sp>
      <p:sp>
        <p:nvSpPr>
          <p:cNvPr id="790" name="Google Shape;790;g39c1a85cac3_0_791"/>
          <p:cNvSpPr txBox="1"/>
          <p:nvPr>
            <p:ph idx="3" type="body"/>
          </p:nvPr>
        </p:nvSpPr>
        <p:spPr>
          <a:xfrm>
            <a:off x="5368750" y="2579750"/>
            <a:ext cx="2378400" cy="19467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91" name="Google Shape;791;g39c1a85cac3_0_791"/>
          <p:cNvSpPr/>
          <p:nvPr>
            <p:ph idx="4" type="pic"/>
          </p:nvPr>
        </p:nvSpPr>
        <p:spPr>
          <a:xfrm>
            <a:off x="7752125" y="2584175"/>
            <a:ext cx="1266600" cy="2093700"/>
          </a:xfrm>
          <a:prstGeom prst="rect">
            <a:avLst/>
          </a:prstGeom>
          <a:noFill/>
          <a:ln>
            <a:noFill/>
          </a:ln>
        </p:spPr>
      </p:sp>
      <p:sp>
        <p:nvSpPr>
          <p:cNvPr id="792" name="Google Shape;792;g39c1a85cac3_0_79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93" name="Google Shape;793;g39c1a85cac3_0_791"/>
          <p:cNvSpPr txBox="1"/>
          <p:nvPr>
            <p:ph idx="5" type="subTitle"/>
          </p:nvPr>
        </p:nvSpPr>
        <p:spPr>
          <a:xfrm>
            <a:off x="285488"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794" name="Google Shape;794;g39c1a85cac3_0_791"/>
          <p:cNvSpPr txBox="1"/>
          <p:nvPr>
            <p:ph idx="6" type="subTitle"/>
          </p:nvPr>
        </p:nvSpPr>
        <p:spPr>
          <a:xfrm>
            <a:off x="2827113"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795" name="Google Shape;795;g39c1a85cac3_0_791"/>
          <p:cNvSpPr txBox="1"/>
          <p:nvPr>
            <p:ph idx="7" type="subTitle"/>
          </p:nvPr>
        </p:nvSpPr>
        <p:spPr>
          <a:xfrm>
            <a:off x="5368738"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796" name="Google Shape;796;g39c1a85cac3_0_791"/>
          <p:cNvSpPr txBox="1"/>
          <p:nvPr>
            <p:ph idx="8" type="subTitle"/>
          </p:nvPr>
        </p:nvSpPr>
        <p:spPr>
          <a:xfrm>
            <a:off x="407700" y="1388800"/>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797" name="Google Shape;797;g39c1a85cac3_0_791"/>
          <p:cNvSpPr txBox="1"/>
          <p:nvPr>
            <p:ph idx="9" type="subTitle"/>
          </p:nvPr>
        </p:nvSpPr>
        <p:spPr>
          <a:xfrm>
            <a:off x="2952363" y="1399625"/>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798" name="Google Shape;798;g39c1a85cac3_0_791"/>
          <p:cNvSpPr txBox="1"/>
          <p:nvPr>
            <p:ph idx="13" type="subTitle"/>
          </p:nvPr>
        </p:nvSpPr>
        <p:spPr>
          <a:xfrm>
            <a:off x="5497038" y="1399625"/>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799" name="Google Shape;799;g39c1a85cac3_0_791"/>
          <p:cNvSpPr txBox="1"/>
          <p:nvPr>
            <p:ph type="title"/>
          </p:nvPr>
        </p:nvSpPr>
        <p:spPr>
          <a:xfrm>
            <a:off x="139700" y="228600"/>
            <a:ext cx="52425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cSld name="BLANK_1_1_1_1_1_1_1_1_1_1_2">
    <p:spTree>
      <p:nvGrpSpPr>
        <p:cNvPr id="70" name="Shape 70"/>
        <p:cNvGrpSpPr/>
        <p:nvPr/>
      </p:nvGrpSpPr>
      <p:grpSpPr>
        <a:xfrm>
          <a:off x="0" y="0"/>
          <a:ext cx="0" cy="0"/>
          <a:chOff x="0" y="0"/>
          <a:chExt cx="0" cy="0"/>
        </a:xfrm>
      </p:grpSpPr>
      <p:sp>
        <p:nvSpPr>
          <p:cNvPr id="71" name="Google Shape;71;p17"/>
          <p:cNvSpPr txBox="1"/>
          <p:nvPr>
            <p:ph idx="1" type="subTitle"/>
          </p:nvPr>
        </p:nvSpPr>
        <p:spPr>
          <a:xfrm>
            <a:off x="3940150" y="1291385"/>
            <a:ext cx="2541000" cy="25701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72" name="Google Shape;72;p17"/>
          <p:cNvSpPr/>
          <p:nvPr>
            <p:ph idx="2" type="pic"/>
          </p:nvPr>
        </p:nvSpPr>
        <p:spPr>
          <a:xfrm>
            <a:off x="134150" y="1296400"/>
            <a:ext cx="1260000" cy="1272600"/>
          </a:xfrm>
          <a:prstGeom prst="rect">
            <a:avLst/>
          </a:prstGeom>
          <a:noFill/>
          <a:ln>
            <a:noFill/>
          </a:ln>
        </p:spPr>
      </p:sp>
      <p:sp>
        <p:nvSpPr>
          <p:cNvPr id="73" name="Google Shape;73;p1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4" name="Google Shape;74;p17"/>
          <p:cNvSpPr txBox="1"/>
          <p:nvPr>
            <p:ph type="title"/>
          </p:nvPr>
        </p:nvSpPr>
        <p:spPr>
          <a:xfrm>
            <a:off x="1453925" y="228600"/>
            <a:ext cx="62022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5" name="Google Shape;75;p17"/>
          <p:cNvSpPr txBox="1"/>
          <p:nvPr>
            <p:ph idx="3" type="subTitle"/>
          </p:nvPr>
        </p:nvSpPr>
        <p:spPr>
          <a:xfrm>
            <a:off x="1399375" y="1291225"/>
            <a:ext cx="2541000" cy="25701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76" name="Google Shape;76;p17"/>
          <p:cNvSpPr txBox="1"/>
          <p:nvPr>
            <p:ph idx="4" type="subTitle"/>
          </p:nvPr>
        </p:nvSpPr>
        <p:spPr>
          <a:xfrm>
            <a:off x="6481150" y="2579575"/>
            <a:ext cx="2541000" cy="21639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cxnSp>
        <p:nvCxnSpPr>
          <p:cNvPr id="77" name="Google Shape;77;p17"/>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78" name="Google Shape;78;p1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p:cSld name="CUSTOM_6">
    <p:spTree>
      <p:nvGrpSpPr>
        <p:cNvPr id="800" name="Shape 800"/>
        <p:cNvGrpSpPr/>
        <p:nvPr/>
      </p:nvGrpSpPr>
      <p:grpSpPr>
        <a:xfrm>
          <a:off x="0" y="0"/>
          <a:ext cx="0" cy="0"/>
          <a:chOff x="0" y="0"/>
          <a:chExt cx="0" cy="0"/>
        </a:xfrm>
      </p:grpSpPr>
      <p:sp>
        <p:nvSpPr>
          <p:cNvPr id="801" name="Google Shape;801;g39c1a85cac3_0_807"/>
          <p:cNvSpPr txBox="1"/>
          <p:nvPr>
            <p:ph idx="1" type="subTitle"/>
          </p:nvPr>
        </p:nvSpPr>
        <p:spPr>
          <a:xfrm>
            <a:off x="2679700" y="1295400"/>
            <a:ext cx="38013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802" name="Google Shape;802;g39c1a85cac3_0_807"/>
          <p:cNvSpPr txBox="1"/>
          <p:nvPr>
            <p:ph idx="2" type="body"/>
          </p:nvPr>
        </p:nvSpPr>
        <p:spPr>
          <a:xfrm>
            <a:off x="2679700" y="1744013"/>
            <a:ext cx="2533200" cy="846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803" name="Google Shape;803;g39c1a85cac3_0_807"/>
          <p:cNvSpPr txBox="1"/>
          <p:nvPr>
            <p:ph idx="3" type="subTitle"/>
          </p:nvPr>
        </p:nvSpPr>
        <p:spPr>
          <a:xfrm>
            <a:off x="139700"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804" name="Google Shape;804;g39c1a85cac3_0_807"/>
          <p:cNvSpPr txBox="1"/>
          <p:nvPr>
            <p:ph idx="4" type="body"/>
          </p:nvPr>
        </p:nvSpPr>
        <p:spPr>
          <a:xfrm>
            <a:off x="139700"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805" name="Google Shape;805;g39c1a85cac3_0_807"/>
          <p:cNvSpPr txBox="1"/>
          <p:nvPr>
            <p:ph idx="5" type="subTitle"/>
          </p:nvPr>
        </p:nvSpPr>
        <p:spPr>
          <a:xfrm>
            <a:off x="2677600"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9pPr>
          </a:lstStyle>
          <a:p/>
        </p:txBody>
      </p:sp>
      <p:sp>
        <p:nvSpPr>
          <p:cNvPr id="806" name="Google Shape;806;g39c1a85cac3_0_807"/>
          <p:cNvSpPr txBox="1"/>
          <p:nvPr>
            <p:ph idx="6" type="body"/>
          </p:nvPr>
        </p:nvSpPr>
        <p:spPr>
          <a:xfrm>
            <a:off x="2677600"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807" name="Google Shape;807;g39c1a85cac3_0_807"/>
          <p:cNvSpPr txBox="1"/>
          <p:nvPr>
            <p:ph idx="7" type="subTitle"/>
          </p:nvPr>
        </p:nvSpPr>
        <p:spPr>
          <a:xfrm>
            <a:off x="5210575"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808" name="Google Shape;808;g39c1a85cac3_0_807"/>
          <p:cNvSpPr txBox="1"/>
          <p:nvPr>
            <p:ph idx="8" type="body"/>
          </p:nvPr>
        </p:nvSpPr>
        <p:spPr>
          <a:xfrm>
            <a:off x="5210575"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809" name="Google Shape;809;g39c1a85cac3_0_80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10" name="Google Shape;810;g39c1a85cac3_0_807"/>
          <p:cNvSpPr/>
          <p:nvPr>
            <p:ph idx="9" type="pic"/>
          </p:nvPr>
        </p:nvSpPr>
        <p:spPr>
          <a:xfrm>
            <a:off x="133525" y="1298275"/>
            <a:ext cx="2531400" cy="1278000"/>
          </a:xfrm>
          <a:prstGeom prst="rect">
            <a:avLst/>
          </a:prstGeom>
          <a:noFill/>
          <a:ln>
            <a:noFill/>
          </a:ln>
        </p:spPr>
      </p:sp>
      <p:sp>
        <p:nvSpPr>
          <p:cNvPr id="811" name="Google Shape;811;g39c1a85cac3_0_807"/>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1">
  <p:cSld name="CUSTOM_10">
    <p:spTree>
      <p:nvGrpSpPr>
        <p:cNvPr id="812" name="Shape 812"/>
        <p:cNvGrpSpPr/>
        <p:nvPr/>
      </p:nvGrpSpPr>
      <p:grpSpPr>
        <a:xfrm>
          <a:off x="0" y="0"/>
          <a:ext cx="0" cy="0"/>
          <a:chOff x="0" y="0"/>
          <a:chExt cx="0" cy="0"/>
        </a:xfrm>
      </p:grpSpPr>
      <p:sp>
        <p:nvSpPr>
          <p:cNvPr id="813" name="Google Shape;813;g39c1a85cac3_0_819"/>
          <p:cNvSpPr txBox="1"/>
          <p:nvPr>
            <p:ph idx="1" type="body"/>
          </p:nvPr>
        </p:nvSpPr>
        <p:spPr>
          <a:xfrm>
            <a:off x="13495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814" name="Google Shape;814;g39c1a85cac3_0_819"/>
          <p:cNvSpPr txBox="1"/>
          <p:nvPr>
            <p:ph idx="2" type="body"/>
          </p:nvPr>
        </p:nvSpPr>
        <p:spPr>
          <a:xfrm>
            <a:off x="521590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800"/>
              </a:spcBef>
              <a:spcAft>
                <a:spcPts val="0"/>
              </a:spcAft>
              <a:buClr>
                <a:schemeClr val="lt1"/>
              </a:buClr>
              <a:buSzPts val="1000"/>
              <a:buFont typeface="Instrument Sans"/>
              <a:buChar char="○"/>
              <a:defRPr/>
            </a:lvl2pPr>
            <a:lvl3pPr indent="-292100" lvl="2" marL="1371600" algn="l">
              <a:lnSpc>
                <a:spcPct val="115000"/>
              </a:lnSpc>
              <a:spcBef>
                <a:spcPts val="800"/>
              </a:spcBef>
              <a:spcAft>
                <a:spcPts val="0"/>
              </a:spcAft>
              <a:buClr>
                <a:schemeClr val="lt1"/>
              </a:buClr>
              <a:buSzPts val="1000"/>
              <a:buFont typeface="Instrument Sans"/>
              <a:buChar char="■"/>
              <a:defRPr/>
            </a:lvl3pPr>
            <a:lvl4pPr indent="-292100" lvl="3" marL="1828800" algn="l">
              <a:lnSpc>
                <a:spcPct val="115000"/>
              </a:lnSpc>
              <a:spcBef>
                <a:spcPts val="800"/>
              </a:spcBef>
              <a:spcAft>
                <a:spcPts val="0"/>
              </a:spcAft>
              <a:buClr>
                <a:schemeClr val="lt1"/>
              </a:buClr>
              <a:buSzPts val="1000"/>
              <a:buFont typeface="Instrument Sans"/>
              <a:buChar char="●"/>
              <a:defRPr/>
            </a:lvl4pPr>
            <a:lvl5pPr indent="-292100" lvl="4" marL="2286000" algn="l">
              <a:lnSpc>
                <a:spcPct val="115000"/>
              </a:lnSpc>
              <a:spcBef>
                <a:spcPts val="800"/>
              </a:spcBef>
              <a:spcAft>
                <a:spcPts val="0"/>
              </a:spcAft>
              <a:buClr>
                <a:schemeClr val="lt1"/>
              </a:buClr>
              <a:buSzPts val="1000"/>
              <a:buFont typeface="Instrument Sans"/>
              <a:buChar char="○"/>
              <a:defRPr/>
            </a:lvl5pPr>
            <a:lvl6pPr indent="-292100" lvl="5" marL="2743200" algn="l">
              <a:lnSpc>
                <a:spcPct val="115000"/>
              </a:lnSpc>
              <a:spcBef>
                <a:spcPts val="800"/>
              </a:spcBef>
              <a:spcAft>
                <a:spcPts val="0"/>
              </a:spcAft>
              <a:buClr>
                <a:schemeClr val="lt1"/>
              </a:buClr>
              <a:buSzPts val="1000"/>
              <a:buFont typeface="Instrument Sans"/>
              <a:buChar char="■"/>
              <a:defRPr/>
            </a:lvl6pPr>
            <a:lvl7pPr indent="-292100" lvl="6" marL="3200400" algn="l">
              <a:lnSpc>
                <a:spcPct val="115000"/>
              </a:lnSpc>
              <a:spcBef>
                <a:spcPts val="800"/>
              </a:spcBef>
              <a:spcAft>
                <a:spcPts val="0"/>
              </a:spcAft>
              <a:buClr>
                <a:schemeClr val="lt1"/>
              </a:buClr>
              <a:buSzPts val="1000"/>
              <a:buFont typeface="Instrument Sans"/>
              <a:buChar char="●"/>
              <a:defRPr/>
            </a:lvl7pPr>
            <a:lvl8pPr indent="-292100" lvl="7" marL="3657600" algn="l">
              <a:lnSpc>
                <a:spcPct val="115000"/>
              </a:lnSpc>
              <a:spcBef>
                <a:spcPts val="800"/>
              </a:spcBef>
              <a:spcAft>
                <a:spcPts val="0"/>
              </a:spcAft>
              <a:buClr>
                <a:schemeClr val="lt1"/>
              </a:buClr>
              <a:buSzPts val="1000"/>
              <a:buFont typeface="Instrument Sans"/>
              <a:buChar char="○"/>
              <a:defRPr/>
            </a:lvl8pPr>
            <a:lvl9pPr indent="-292100" lvl="8" marL="4114800" algn="l">
              <a:lnSpc>
                <a:spcPct val="115000"/>
              </a:lnSpc>
              <a:spcBef>
                <a:spcPts val="800"/>
              </a:spcBef>
              <a:spcAft>
                <a:spcPts val="800"/>
              </a:spcAft>
              <a:buClr>
                <a:schemeClr val="lt1"/>
              </a:buClr>
              <a:buSzPts val="1000"/>
              <a:buFont typeface="Instrument Sans"/>
              <a:buChar char="■"/>
              <a:defRPr/>
            </a:lvl9pPr>
          </a:lstStyle>
          <a:p/>
        </p:txBody>
      </p:sp>
      <p:sp>
        <p:nvSpPr>
          <p:cNvPr id="815" name="Google Shape;815;g39c1a85cac3_0_819"/>
          <p:cNvSpPr txBox="1"/>
          <p:nvPr>
            <p:ph idx="3" type="body"/>
          </p:nvPr>
        </p:nvSpPr>
        <p:spPr>
          <a:xfrm>
            <a:off x="2677225" y="1811100"/>
            <a:ext cx="2525100" cy="769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816" name="Google Shape;816;g39c1a85cac3_0_819"/>
          <p:cNvSpPr txBox="1"/>
          <p:nvPr>
            <p:ph idx="4" type="body"/>
          </p:nvPr>
        </p:nvSpPr>
        <p:spPr>
          <a:xfrm>
            <a:off x="267760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817" name="Google Shape;817;g39c1a85cac3_0_819"/>
          <p:cNvSpPr txBox="1"/>
          <p:nvPr>
            <p:ph idx="5" type="subTitle"/>
          </p:nvPr>
        </p:nvSpPr>
        <p:spPr>
          <a:xfrm>
            <a:off x="267280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18" name="Google Shape;818;g39c1a85cac3_0_819"/>
          <p:cNvSpPr txBox="1"/>
          <p:nvPr>
            <p:ph idx="6" type="subTitle"/>
          </p:nvPr>
        </p:nvSpPr>
        <p:spPr>
          <a:xfrm>
            <a:off x="267280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19" name="Google Shape;819;g39c1a85cac3_0_81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20" name="Google Shape;820;g39c1a85cac3_0_819"/>
          <p:cNvSpPr txBox="1"/>
          <p:nvPr>
            <p:ph idx="7"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21" name="Google Shape;821;g39c1a85cac3_0_819"/>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822" name="Google Shape;822;g39c1a85cac3_0_819"/>
          <p:cNvSpPr/>
          <p:nvPr>
            <p:ph idx="8" type="pic"/>
          </p:nvPr>
        </p:nvSpPr>
        <p:spPr>
          <a:xfrm>
            <a:off x="134350" y="1295850"/>
            <a:ext cx="2529300" cy="1277400"/>
          </a:xfrm>
          <a:prstGeom prst="rect">
            <a:avLst/>
          </a:prstGeom>
          <a:noFill/>
          <a:ln>
            <a:noFill/>
          </a:ln>
        </p:spPr>
      </p:sp>
      <p:sp>
        <p:nvSpPr>
          <p:cNvPr id="823" name="Google Shape;823;g39c1a85cac3_0_819"/>
          <p:cNvSpPr txBox="1"/>
          <p:nvPr>
            <p:ph idx="9" type="subTitle"/>
          </p:nvPr>
        </p:nvSpPr>
        <p:spPr>
          <a:xfrm>
            <a:off x="5211100" y="1295400"/>
            <a:ext cx="2538300" cy="1277400"/>
          </a:xfrm>
          <a:prstGeom prst="rect">
            <a:avLst/>
          </a:prstGeom>
          <a:noFill/>
          <a:ln>
            <a:noFill/>
          </a:ln>
        </p:spPr>
        <p:txBody>
          <a:bodyPr anchorCtr="0" anchor="t" bIns="91425" lIns="182875" spcFirstLastPara="1" rIns="91425" wrap="square" tIns="18287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824" name="Google Shape;824;g39c1a85cac3_0_819"/>
          <p:cNvSpPr txBox="1"/>
          <p:nvPr>
            <p:ph idx="13" type="subTitle"/>
          </p:nvPr>
        </p:nvSpPr>
        <p:spPr>
          <a:xfrm>
            <a:off x="2672800" y="1295400"/>
            <a:ext cx="2538300" cy="351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825" name="Google Shape;825;g39c1a85cac3_0_819"/>
          <p:cNvSpPr txBox="1"/>
          <p:nvPr>
            <p:ph idx="14" type="subTitle"/>
          </p:nvPr>
        </p:nvSpPr>
        <p:spPr>
          <a:xfrm>
            <a:off x="267280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26" name="Google Shape;826;g39c1a85cac3_0_819"/>
          <p:cNvSpPr txBox="1"/>
          <p:nvPr>
            <p:ph idx="15" type="subTitle"/>
          </p:nvPr>
        </p:nvSpPr>
        <p:spPr>
          <a:xfrm>
            <a:off x="13015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27" name="Google Shape;827;g39c1a85cac3_0_819"/>
          <p:cNvSpPr txBox="1"/>
          <p:nvPr>
            <p:ph idx="16" type="subTitle"/>
          </p:nvPr>
        </p:nvSpPr>
        <p:spPr>
          <a:xfrm>
            <a:off x="521110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28" name="Google Shape;828;g39c1a85cac3_0_819"/>
          <p:cNvSpPr txBox="1"/>
          <p:nvPr>
            <p:ph idx="17" type="subTitle"/>
          </p:nvPr>
        </p:nvSpPr>
        <p:spPr>
          <a:xfrm>
            <a:off x="13970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29" name="Google Shape;829;g39c1a85cac3_0_819"/>
          <p:cNvSpPr txBox="1"/>
          <p:nvPr>
            <p:ph idx="18" type="subTitle"/>
          </p:nvPr>
        </p:nvSpPr>
        <p:spPr>
          <a:xfrm>
            <a:off x="13970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30" name="Google Shape;830;g39c1a85cac3_0_819"/>
          <p:cNvSpPr txBox="1"/>
          <p:nvPr>
            <p:ph idx="19" type="subTitle"/>
          </p:nvPr>
        </p:nvSpPr>
        <p:spPr>
          <a:xfrm>
            <a:off x="522025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31" name="Google Shape;831;g39c1a85cac3_0_819"/>
          <p:cNvSpPr txBox="1"/>
          <p:nvPr>
            <p:ph idx="20" type="subTitle"/>
          </p:nvPr>
        </p:nvSpPr>
        <p:spPr>
          <a:xfrm>
            <a:off x="522025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1">
  <p:cSld name="CUSTOM_11">
    <p:spTree>
      <p:nvGrpSpPr>
        <p:cNvPr id="832" name="Shape 832"/>
        <p:cNvGrpSpPr/>
        <p:nvPr/>
      </p:nvGrpSpPr>
      <p:grpSpPr>
        <a:xfrm>
          <a:off x="0" y="0"/>
          <a:ext cx="0" cy="0"/>
          <a:chOff x="0" y="0"/>
          <a:chExt cx="0" cy="0"/>
        </a:xfrm>
      </p:grpSpPr>
      <p:sp>
        <p:nvSpPr>
          <p:cNvPr id="833" name="Google Shape;833;g39c1a85cac3_0_839"/>
          <p:cNvSpPr txBox="1"/>
          <p:nvPr>
            <p:ph idx="1" type="body"/>
          </p:nvPr>
        </p:nvSpPr>
        <p:spPr>
          <a:xfrm>
            <a:off x="284550" y="2579575"/>
            <a:ext cx="3655500" cy="1288200"/>
          </a:xfrm>
          <a:prstGeom prst="rect">
            <a:avLst/>
          </a:prstGeom>
          <a:noFill/>
          <a:ln>
            <a:noFill/>
          </a:ln>
        </p:spPr>
        <p:txBody>
          <a:bodyPr anchorCtr="0" anchor="t" bIns="91425" lIns="91425" spcFirstLastPara="1" rIns="91425" wrap="square" tIns="91425">
            <a:noAutofit/>
          </a:bodyPr>
          <a:lstStyle>
            <a:lvl1pPr indent="-292100" lvl="0" marL="457200" algn="l">
              <a:lnSpc>
                <a:spcPct val="150000"/>
              </a:lnSpc>
              <a:spcBef>
                <a:spcPts val="0"/>
              </a:spcBef>
              <a:spcAft>
                <a:spcPts val="0"/>
              </a:spcAft>
              <a:buClr>
                <a:schemeClr val="lt1"/>
              </a:buClr>
              <a:buSzPts val="1000"/>
              <a:buFont typeface="Instrument Sans"/>
              <a:buChar char="●"/>
              <a:defRPr/>
            </a:lvl1pPr>
            <a:lvl2pPr indent="-292100" lvl="1" marL="914400" algn="l">
              <a:lnSpc>
                <a:spcPct val="150000"/>
              </a:lnSpc>
              <a:spcBef>
                <a:spcPts val="0"/>
              </a:spcBef>
              <a:spcAft>
                <a:spcPts val="0"/>
              </a:spcAft>
              <a:buClr>
                <a:schemeClr val="lt1"/>
              </a:buClr>
              <a:buSzPts val="1000"/>
              <a:buFont typeface="Instrument Sans"/>
              <a:buChar char="○"/>
              <a:defRPr/>
            </a:lvl2pPr>
            <a:lvl3pPr indent="-292100" lvl="2" marL="1371600" algn="l">
              <a:lnSpc>
                <a:spcPct val="150000"/>
              </a:lnSpc>
              <a:spcBef>
                <a:spcPts val="0"/>
              </a:spcBef>
              <a:spcAft>
                <a:spcPts val="0"/>
              </a:spcAft>
              <a:buClr>
                <a:schemeClr val="lt1"/>
              </a:buClr>
              <a:buSzPts val="1000"/>
              <a:buFont typeface="Instrument Sans"/>
              <a:buChar char="■"/>
              <a:defRPr/>
            </a:lvl3pPr>
            <a:lvl4pPr indent="-292100" lvl="3" marL="1828800" algn="l">
              <a:lnSpc>
                <a:spcPct val="150000"/>
              </a:lnSpc>
              <a:spcBef>
                <a:spcPts val="0"/>
              </a:spcBef>
              <a:spcAft>
                <a:spcPts val="0"/>
              </a:spcAft>
              <a:buClr>
                <a:schemeClr val="lt1"/>
              </a:buClr>
              <a:buSzPts val="1000"/>
              <a:buFont typeface="Instrument Sans"/>
              <a:buChar char="●"/>
              <a:defRPr/>
            </a:lvl4pPr>
            <a:lvl5pPr indent="-292100" lvl="4" marL="2286000" algn="l">
              <a:lnSpc>
                <a:spcPct val="150000"/>
              </a:lnSpc>
              <a:spcBef>
                <a:spcPts val="0"/>
              </a:spcBef>
              <a:spcAft>
                <a:spcPts val="0"/>
              </a:spcAft>
              <a:buClr>
                <a:schemeClr val="lt1"/>
              </a:buClr>
              <a:buSzPts val="1000"/>
              <a:buFont typeface="Instrument Sans"/>
              <a:buChar char="○"/>
              <a:defRPr/>
            </a:lvl5pPr>
            <a:lvl6pPr indent="-292100" lvl="5" marL="2743200" algn="l">
              <a:lnSpc>
                <a:spcPct val="150000"/>
              </a:lnSpc>
              <a:spcBef>
                <a:spcPts val="0"/>
              </a:spcBef>
              <a:spcAft>
                <a:spcPts val="0"/>
              </a:spcAft>
              <a:buClr>
                <a:schemeClr val="lt1"/>
              </a:buClr>
              <a:buSzPts val="1000"/>
              <a:buFont typeface="Instrument Sans"/>
              <a:buChar char="■"/>
              <a:defRPr/>
            </a:lvl6pPr>
            <a:lvl7pPr indent="-292100" lvl="6" marL="3200400" algn="l">
              <a:lnSpc>
                <a:spcPct val="150000"/>
              </a:lnSpc>
              <a:spcBef>
                <a:spcPts val="0"/>
              </a:spcBef>
              <a:spcAft>
                <a:spcPts val="0"/>
              </a:spcAft>
              <a:buClr>
                <a:schemeClr val="lt1"/>
              </a:buClr>
              <a:buSzPts val="1000"/>
              <a:buFont typeface="Instrument Sans"/>
              <a:buChar char="●"/>
              <a:defRPr/>
            </a:lvl7pPr>
            <a:lvl8pPr indent="-292100" lvl="7" marL="3657600" algn="l">
              <a:lnSpc>
                <a:spcPct val="150000"/>
              </a:lnSpc>
              <a:spcBef>
                <a:spcPts val="0"/>
              </a:spcBef>
              <a:spcAft>
                <a:spcPts val="0"/>
              </a:spcAft>
              <a:buClr>
                <a:schemeClr val="lt1"/>
              </a:buClr>
              <a:buSzPts val="1000"/>
              <a:buFont typeface="Instrument Sans"/>
              <a:buChar char="○"/>
              <a:defRPr/>
            </a:lvl8pPr>
            <a:lvl9pPr indent="-292100" lvl="8" marL="4114800" algn="l">
              <a:lnSpc>
                <a:spcPct val="150000"/>
              </a:lnSpc>
              <a:spcBef>
                <a:spcPts val="0"/>
              </a:spcBef>
              <a:spcAft>
                <a:spcPts val="0"/>
              </a:spcAft>
              <a:buClr>
                <a:schemeClr val="lt1"/>
              </a:buClr>
              <a:buSzPts val="1000"/>
              <a:buFont typeface="Instrument Sans"/>
              <a:buChar char="■"/>
              <a:defRPr/>
            </a:lvl9pPr>
          </a:lstStyle>
          <a:p/>
        </p:txBody>
      </p:sp>
      <p:sp>
        <p:nvSpPr>
          <p:cNvPr id="834" name="Google Shape;834;g39c1a85cac3_0_83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35" name="Google Shape;835;g39c1a85cac3_0_839"/>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grpSp>
        <p:nvGrpSpPr>
          <p:cNvPr id="836" name="Google Shape;836;g39c1a85cac3_0_839"/>
          <p:cNvGrpSpPr/>
          <p:nvPr/>
        </p:nvGrpSpPr>
        <p:grpSpPr>
          <a:xfrm>
            <a:off x="128875" y="-3665"/>
            <a:ext cx="8896225" cy="5148365"/>
            <a:chOff x="128875" y="-3665"/>
            <a:chExt cx="8896225" cy="5148365"/>
          </a:xfrm>
        </p:grpSpPr>
        <p:cxnSp>
          <p:nvCxnSpPr>
            <p:cNvPr id="837" name="Google Shape;837;g39c1a85cac3_0_839"/>
            <p:cNvCxnSpPr/>
            <p:nvPr/>
          </p:nvCxnSpPr>
          <p:spPr>
            <a:xfrm>
              <a:off x="5212100" y="-3665"/>
              <a:ext cx="0" cy="5143500"/>
            </a:xfrm>
            <a:prstGeom prst="straightConnector1">
              <a:avLst/>
            </a:prstGeom>
            <a:noFill/>
            <a:ln cap="flat" cmpd="sng" w="9525">
              <a:solidFill>
                <a:schemeClr val="dk2"/>
              </a:solidFill>
              <a:prstDash val="solid"/>
              <a:round/>
              <a:headEnd len="sm" w="sm" type="none"/>
              <a:tailEnd len="sm" w="sm" type="none"/>
            </a:ln>
          </p:spPr>
        </p:cxnSp>
        <p:cxnSp>
          <p:nvCxnSpPr>
            <p:cNvPr id="838" name="Google Shape;838;g39c1a85cac3_0_839"/>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839" name="Google Shape;839;g39c1a85cac3_0_839"/>
            <p:cNvCxnSpPr/>
            <p:nvPr/>
          </p:nvCxnSpPr>
          <p:spPr>
            <a:xfrm>
              <a:off x="7752125" y="1069"/>
              <a:ext cx="0" cy="5143500"/>
            </a:xfrm>
            <a:prstGeom prst="straightConnector1">
              <a:avLst/>
            </a:prstGeom>
            <a:noFill/>
            <a:ln cap="flat" cmpd="sng" w="9525">
              <a:solidFill>
                <a:schemeClr val="dk2"/>
              </a:solidFill>
              <a:prstDash val="solid"/>
              <a:round/>
              <a:headEnd len="sm" w="sm" type="none"/>
              <a:tailEnd len="sm" w="sm" type="none"/>
            </a:ln>
          </p:spPr>
        </p:cxnSp>
        <p:cxnSp>
          <p:nvCxnSpPr>
            <p:cNvPr id="840" name="Google Shape;840;g39c1a85cac3_0_839"/>
            <p:cNvCxnSpPr/>
            <p:nvPr/>
          </p:nvCxnSpPr>
          <p:spPr>
            <a:xfrm>
              <a:off x="5212100" y="223225"/>
              <a:ext cx="3813000" cy="0"/>
            </a:xfrm>
            <a:prstGeom prst="straightConnector1">
              <a:avLst/>
            </a:prstGeom>
            <a:noFill/>
            <a:ln cap="flat" cmpd="sng" w="9525">
              <a:solidFill>
                <a:schemeClr val="dk2"/>
              </a:solidFill>
              <a:prstDash val="solid"/>
              <a:round/>
              <a:headEnd len="sm" w="sm" type="none"/>
              <a:tailEnd len="sm" w="sm" type="none"/>
            </a:ln>
          </p:spPr>
        </p:cxnSp>
        <p:cxnSp>
          <p:nvCxnSpPr>
            <p:cNvPr id="841" name="Google Shape;841;g39c1a85cac3_0_839"/>
            <p:cNvCxnSpPr/>
            <p:nvPr/>
          </p:nvCxnSpPr>
          <p:spPr>
            <a:xfrm>
              <a:off x="5210175" y="3867775"/>
              <a:ext cx="3813000" cy="0"/>
            </a:xfrm>
            <a:prstGeom prst="straightConnector1">
              <a:avLst/>
            </a:prstGeom>
            <a:noFill/>
            <a:ln cap="flat" cmpd="sng" w="9525">
              <a:solidFill>
                <a:schemeClr val="dk2"/>
              </a:solidFill>
              <a:prstDash val="solid"/>
              <a:round/>
              <a:headEnd len="sm" w="sm" type="none"/>
              <a:tailEnd len="sm" w="sm" type="none"/>
            </a:ln>
          </p:spPr>
        </p:cxnSp>
        <p:cxnSp>
          <p:nvCxnSpPr>
            <p:cNvPr id="842" name="Google Shape;842;g39c1a85cac3_0_839"/>
            <p:cNvCxnSpPr/>
            <p:nvPr/>
          </p:nvCxnSpPr>
          <p:spPr>
            <a:xfrm>
              <a:off x="5212100" y="2579575"/>
              <a:ext cx="3813000" cy="0"/>
            </a:xfrm>
            <a:prstGeom prst="straightConnector1">
              <a:avLst/>
            </a:prstGeom>
            <a:noFill/>
            <a:ln cap="flat" cmpd="sng" w="9525">
              <a:solidFill>
                <a:schemeClr val="dk2"/>
              </a:solidFill>
              <a:prstDash val="solid"/>
              <a:round/>
              <a:headEnd len="sm" w="sm" type="none"/>
              <a:tailEnd len="sm" w="sm" type="none"/>
            </a:ln>
          </p:spPr>
        </p:cxnSp>
        <p:cxnSp>
          <p:nvCxnSpPr>
            <p:cNvPr id="843" name="Google Shape;843;g39c1a85cac3_0_839"/>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grpSp>
      <p:sp>
        <p:nvSpPr>
          <p:cNvPr id="844" name="Google Shape;844;g39c1a85cac3_0_839"/>
          <p:cNvSpPr txBox="1"/>
          <p:nvPr>
            <p:ph idx="2" type="subTitle"/>
          </p:nvPr>
        </p:nvSpPr>
        <p:spPr>
          <a:xfrm>
            <a:off x="284550" y="1291424"/>
            <a:ext cx="3655500" cy="1209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45" name="Google Shape;845;g39c1a85cac3_0_839"/>
          <p:cNvSpPr/>
          <p:nvPr>
            <p:ph idx="3" type="pic"/>
          </p:nvPr>
        </p:nvSpPr>
        <p:spPr>
          <a:xfrm>
            <a:off x="5219000" y="228600"/>
            <a:ext cx="2528400" cy="2346900"/>
          </a:xfrm>
          <a:prstGeom prst="rect">
            <a:avLst/>
          </a:prstGeom>
          <a:noFill/>
          <a:ln>
            <a:noFill/>
          </a:ln>
        </p:spPr>
      </p:sp>
      <p:sp>
        <p:nvSpPr>
          <p:cNvPr id="846" name="Google Shape;846;g39c1a85cac3_0_839"/>
          <p:cNvSpPr/>
          <p:nvPr>
            <p:ph idx="4" type="pic"/>
          </p:nvPr>
        </p:nvSpPr>
        <p:spPr>
          <a:xfrm>
            <a:off x="7757025" y="2584925"/>
            <a:ext cx="1261500" cy="1279200"/>
          </a:xfrm>
          <a:prstGeom prst="rect">
            <a:avLst/>
          </a:prstGeom>
          <a:noFill/>
          <a:ln>
            <a:noFill/>
          </a:ln>
        </p:spPr>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CUSTOM_12">
    <p:spTree>
      <p:nvGrpSpPr>
        <p:cNvPr id="847" name="Shape 847"/>
        <p:cNvGrpSpPr/>
        <p:nvPr/>
      </p:nvGrpSpPr>
      <p:grpSpPr>
        <a:xfrm>
          <a:off x="0" y="0"/>
          <a:ext cx="0" cy="0"/>
          <a:chOff x="0" y="0"/>
          <a:chExt cx="0" cy="0"/>
        </a:xfrm>
      </p:grpSpPr>
      <p:pic>
        <p:nvPicPr>
          <p:cNvPr id="848" name="Google Shape;848;g39c1a85cac3_0_854"/>
          <p:cNvPicPr preferRelativeResize="0"/>
          <p:nvPr/>
        </p:nvPicPr>
        <p:blipFill rotWithShape="1">
          <a:blip r:embed="rId2">
            <a:alphaModFix/>
          </a:blip>
          <a:srcRect b="0" l="0" r="0" t="0"/>
          <a:stretch/>
        </p:blipFill>
        <p:spPr>
          <a:xfrm rot="10800000">
            <a:off x="6802699" y="3851249"/>
            <a:ext cx="1292251" cy="1292251"/>
          </a:xfrm>
          <a:prstGeom prst="rect">
            <a:avLst/>
          </a:prstGeom>
          <a:noFill/>
          <a:ln>
            <a:noFill/>
          </a:ln>
        </p:spPr>
      </p:pic>
      <p:sp>
        <p:nvSpPr>
          <p:cNvPr id="849" name="Google Shape;849;g39c1a85cac3_0_854"/>
          <p:cNvSpPr txBox="1"/>
          <p:nvPr>
            <p:ph idx="1" type="subTitle"/>
          </p:nvPr>
        </p:nvSpPr>
        <p:spPr>
          <a:xfrm>
            <a:off x="5372900" y="4200925"/>
            <a:ext cx="1429800" cy="303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50" name="Google Shape;850;g39c1a85cac3_0_854"/>
          <p:cNvSpPr txBox="1"/>
          <p:nvPr>
            <p:ph idx="2" type="subTitle"/>
          </p:nvPr>
        </p:nvSpPr>
        <p:spPr>
          <a:xfrm>
            <a:off x="5372900" y="4504718"/>
            <a:ext cx="14298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solidFill>
                  <a:schemeClr val="lt2"/>
                </a:solidFill>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51" name="Google Shape;851;g39c1a85cac3_0_854"/>
          <p:cNvSpPr txBox="1"/>
          <p:nvPr>
            <p:ph idx="3" type="subTitle"/>
          </p:nvPr>
        </p:nvSpPr>
        <p:spPr>
          <a:xfrm>
            <a:off x="5372900" y="170855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52" name="Google Shape;852;g39c1a85cac3_0_854"/>
          <p:cNvSpPr txBox="1"/>
          <p:nvPr>
            <p:ph idx="4" type="subTitle"/>
          </p:nvPr>
        </p:nvSpPr>
        <p:spPr>
          <a:xfrm>
            <a:off x="5372900" y="2060150"/>
            <a:ext cx="1597500" cy="10173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853" name="Google Shape;853;g39c1a85cac3_0_854"/>
          <p:cNvSpPr txBox="1"/>
          <p:nvPr>
            <p:ph idx="5" type="subTitle"/>
          </p:nvPr>
        </p:nvSpPr>
        <p:spPr>
          <a:xfrm>
            <a:off x="6953375" y="170855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54" name="Google Shape;854;g39c1a85cac3_0_854"/>
          <p:cNvSpPr txBox="1"/>
          <p:nvPr>
            <p:ph idx="6" type="subTitle"/>
          </p:nvPr>
        </p:nvSpPr>
        <p:spPr>
          <a:xfrm>
            <a:off x="6953375" y="2060150"/>
            <a:ext cx="1597500" cy="10173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cxnSp>
        <p:nvCxnSpPr>
          <p:cNvPr id="855" name="Google Shape;855;g39c1a85cac3_0_854"/>
          <p:cNvCxnSpPr/>
          <p:nvPr/>
        </p:nvCxnSpPr>
        <p:spPr>
          <a:xfrm>
            <a:off x="9023250" y="0"/>
            <a:ext cx="0" cy="5135400"/>
          </a:xfrm>
          <a:prstGeom prst="straightConnector1">
            <a:avLst/>
          </a:prstGeom>
          <a:noFill/>
          <a:ln cap="flat" cmpd="sng" w="9525">
            <a:solidFill>
              <a:schemeClr val="accent3"/>
            </a:solidFill>
            <a:prstDash val="solid"/>
            <a:round/>
            <a:headEnd len="sm" w="sm" type="none"/>
            <a:tailEnd len="sm" w="sm" type="none"/>
          </a:ln>
        </p:spPr>
      </p:cxnSp>
      <p:cxnSp>
        <p:nvCxnSpPr>
          <p:cNvPr id="856" name="Google Shape;856;g39c1a85cac3_0_854"/>
          <p:cNvCxnSpPr/>
          <p:nvPr/>
        </p:nvCxnSpPr>
        <p:spPr>
          <a:xfrm>
            <a:off x="118800" y="0"/>
            <a:ext cx="0" cy="5135400"/>
          </a:xfrm>
          <a:prstGeom prst="straightConnector1">
            <a:avLst/>
          </a:prstGeom>
          <a:noFill/>
          <a:ln cap="flat" cmpd="sng" w="9525">
            <a:solidFill>
              <a:schemeClr val="accent3"/>
            </a:solidFill>
            <a:prstDash val="solid"/>
            <a:round/>
            <a:headEnd len="sm" w="sm" type="none"/>
            <a:tailEnd len="sm" w="sm" type="none"/>
          </a:ln>
        </p:spPr>
      </p:cxnSp>
      <p:sp>
        <p:nvSpPr>
          <p:cNvPr id="857" name="Google Shape;857;g39c1a85cac3_0_854"/>
          <p:cNvSpPr txBox="1"/>
          <p:nvPr>
            <p:ph idx="7" type="subTitle"/>
          </p:nvPr>
        </p:nvSpPr>
        <p:spPr>
          <a:xfrm>
            <a:off x="5372900" y="17420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58" name="Google Shape;858;g39c1a85cac3_0_854"/>
          <p:cNvSpPr txBox="1"/>
          <p:nvPr>
            <p:ph idx="8" type="subTitle"/>
          </p:nvPr>
        </p:nvSpPr>
        <p:spPr>
          <a:xfrm>
            <a:off x="139700" y="1653090"/>
            <a:ext cx="3655500" cy="1209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859" name="Google Shape;859;g39c1a85cac3_0_85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60" name="Google Shape;860;g39c1a85cac3_0_854"/>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861" name="Google Shape;861;g39c1a85cac3_0_854"/>
          <p:cNvSpPr txBox="1"/>
          <p:nvPr>
            <p:ph idx="9" type="subTitle"/>
          </p:nvPr>
        </p:nvSpPr>
        <p:spPr>
          <a:xfrm>
            <a:off x="5372900" y="525800"/>
            <a:ext cx="15975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862" name="Google Shape;862;g39c1a85cac3_0_854"/>
          <p:cNvSpPr txBox="1"/>
          <p:nvPr>
            <p:ph idx="13" type="subTitle"/>
          </p:nvPr>
        </p:nvSpPr>
        <p:spPr>
          <a:xfrm>
            <a:off x="6953375" y="17420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63" name="Google Shape;863;g39c1a85cac3_0_854"/>
          <p:cNvSpPr txBox="1"/>
          <p:nvPr>
            <p:ph idx="14" type="subTitle"/>
          </p:nvPr>
        </p:nvSpPr>
        <p:spPr>
          <a:xfrm>
            <a:off x="6953375" y="525800"/>
            <a:ext cx="15975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864" name="Google Shape;864;g39c1a85cac3_0_854"/>
          <p:cNvSpPr txBox="1"/>
          <p:nvPr>
            <p:ph idx="15" type="subTitle"/>
          </p:nvPr>
        </p:nvSpPr>
        <p:spPr>
          <a:xfrm>
            <a:off x="6970400" y="4200925"/>
            <a:ext cx="1429800" cy="303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CUSTOM_13">
    <p:spTree>
      <p:nvGrpSpPr>
        <p:cNvPr id="865" name="Shape 865"/>
        <p:cNvGrpSpPr/>
        <p:nvPr/>
      </p:nvGrpSpPr>
      <p:grpSpPr>
        <a:xfrm>
          <a:off x="0" y="0"/>
          <a:ext cx="0" cy="0"/>
          <a:chOff x="0" y="0"/>
          <a:chExt cx="0" cy="0"/>
        </a:xfrm>
      </p:grpSpPr>
      <p:sp>
        <p:nvSpPr>
          <p:cNvPr id="866" name="Google Shape;866;g39c1a85cac3_0_872"/>
          <p:cNvSpPr/>
          <p:nvPr>
            <p:ph idx="2" type="pic"/>
          </p:nvPr>
        </p:nvSpPr>
        <p:spPr>
          <a:xfrm>
            <a:off x="7754350" y="2584475"/>
            <a:ext cx="1263000" cy="1272600"/>
          </a:xfrm>
          <a:prstGeom prst="rect">
            <a:avLst/>
          </a:prstGeom>
          <a:noFill/>
          <a:ln>
            <a:noFill/>
          </a:ln>
        </p:spPr>
      </p:sp>
      <p:sp>
        <p:nvSpPr>
          <p:cNvPr id="867" name="Google Shape;867;g39c1a85cac3_0_872"/>
          <p:cNvSpPr/>
          <p:nvPr>
            <p:ph idx="3" type="pic"/>
          </p:nvPr>
        </p:nvSpPr>
        <p:spPr>
          <a:xfrm>
            <a:off x="5212300" y="2584475"/>
            <a:ext cx="1263000" cy="1272600"/>
          </a:xfrm>
          <a:prstGeom prst="rect">
            <a:avLst/>
          </a:prstGeom>
          <a:noFill/>
          <a:ln>
            <a:noFill/>
          </a:ln>
        </p:spPr>
      </p:sp>
      <p:sp>
        <p:nvSpPr>
          <p:cNvPr id="868" name="Google Shape;868;g39c1a85cac3_0_87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869" name="Google Shape;869;g39c1a85cac3_0_872"/>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870" name="Google Shape;870;g39c1a85cac3_0_872"/>
          <p:cNvCxnSpPr/>
          <p:nvPr/>
        </p:nvCxnSpPr>
        <p:spPr>
          <a:xfrm>
            <a:off x="9023250" y="-60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871" name="Google Shape;871;g39c1a85cac3_0_872"/>
          <p:cNvCxnSpPr/>
          <p:nvPr/>
        </p:nvCxnSpPr>
        <p:spPr>
          <a:xfrm>
            <a:off x="9020977" y="1291063"/>
            <a:ext cx="0" cy="3853200"/>
          </a:xfrm>
          <a:prstGeom prst="straightConnector1">
            <a:avLst/>
          </a:prstGeom>
          <a:noFill/>
          <a:ln cap="flat" cmpd="sng" w="9525">
            <a:solidFill>
              <a:schemeClr val="accent3"/>
            </a:solidFill>
            <a:prstDash val="solid"/>
            <a:round/>
            <a:headEnd len="sm" w="sm" type="none"/>
            <a:tailEnd len="sm" w="sm" type="none"/>
          </a:ln>
        </p:spPr>
      </p:cxnSp>
      <p:cxnSp>
        <p:nvCxnSpPr>
          <p:cNvPr id="872" name="Google Shape;872;g39c1a85cac3_0_872"/>
          <p:cNvCxnSpPr/>
          <p:nvPr/>
        </p:nvCxnSpPr>
        <p:spPr>
          <a:xfrm>
            <a:off x="128875" y="1291375"/>
            <a:ext cx="8885400" cy="0"/>
          </a:xfrm>
          <a:prstGeom prst="straightConnector1">
            <a:avLst/>
          </a:prstGeom>
          <a:noFill/>
          <a:ln cap="flat" cmpd="sng" w="9525">
            <a:solidFill>
              <a:schemeClr val="accent3"/>
            </a:solidFill>
            <a:prstDash val="solid"/>
            <a:round/>
            <a:headEnd len="sm" w="sm" type="none"/>
            <a:tailEnd len="sm" w="sm" type="none"/>
          </a:ln>
        </p:spPr>
      </p:cxnSp>
      <p:sp>
        <p:nvSpPr>
          <p:cNvPr id="873" name="Google Shape;873;g39c1a85cac3_0_872"/>
          <p:cNvSpPr txBox="1"/>
          <p:nvPr>
            <p:ph type="title"/>
          </p:nvPr>
        </p:nvSpPr>
        <p:spPr>
          <a:xfrm>
            <a:off x="139700" y="228600"/>
            <a:ext cx="52425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874" name="Google Shape;874;g39c1a85cac3_0_872"/>
          <p:cNvSpPr txBox="1"/>
          <p:nvPr>
            <p:ph idx="4" type="title"/>
          </p:nvPr>
        </p:nvSpPr>
        <p:spPr>
          <a:xfrm>
            <a:off x="139700" y="12940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875" name="Google Shape;875;g39c1a85cac3_0_872"/>
          <p:cNvSpPr txBox="1"/>
          <p:nvPr>
            <p:ph idx="5" type="title"/>
          </p:nvPr>
        </p:nvSpPr>
        <p:spPr>
          <a:xfrm>
            <a:off x="139700" y="18092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876" name="Google Shape;876;g39c1a85cac3_0_872"/>
          <p:cNvSpPr txBox="1"/>
          <p:nvPr>
            <p:ph idx="6" type="title"/>
          </p:nvPr>
        </p:nvSpPr>
        <p:spPr>
          <a:xfrm>
            <a:off x="139700" y="25844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877" name="Google Shape;877;g39c1a85cac3_0_872"/>
          <p:cNvSpPr txBox="1"/>
          <p:nvPr>
            <p:ph idx="7" type="title"/>
          </p:nvPr>
        </p:nvSpPr>
        <p:spPr>
          <a:xfrm>
            <a:off x="139700" y="30996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878" name="Google Shape;878;g39c1a85cac3_0_872"/>
          <p:cNvSpPr txBox="1"/>
          <p:nvPr>
            <p:ph idx="8" type="title"/>
          </p:nvPr>
        </p:nvSpPr>
        <p:spPr>
          <a:xfrm>
            <a:off x="139700" y="38748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879" name="Google Shape;879;g39c1a85cac3_0_872"/>
          <p:cNvSpPr txBox="1"/>
          <p:nvPr>
            <p:ph idx="9" type="title"/>
          </p:nvPr>
        </p:nvSpPr>
        <p:spPr>
          <a:xfrm>
            <a:off x="139700" y="43900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7">
    <p:spTree>
      <p:nvGrpSpPr>
        <p:cNvPr id="880" name="Shape 880"/>
        <p:cNvGrpSpPr/>
        <p:nvPr/>
      </p:nvGrpSpPr>
      <p:grpSpPr>
        <a:xfrm>
          <a:off x="0" y="0"/>
          <a:ext cx="0" cy="0"/>
          <a:chOff x="0" y="0"/>
          <a:chExt cx="0" cy="0"/>
        </a:xfrm>
      </p:grpSpPr>
      <p:pic>
        <p:nvPicPr>
          <p:cNvPr id="881" name="Google Shape;881;g39c1a85cac3_0_887"/>
          <p:cNvPicPr preferRelativeResize="0"/>
          <p:nvPr/>
        </p:nvPicPr>
        <p:blipFill rotWithShape="1">
          <a:blip r:embed="rId2">
            <a:alphaModFix/>
          </a:blip>
          <a:srcRect b="13329" l="0" r="0" t="10503"/>
          <a:stretch/>
        </p:blipFill>
        <p:spPr>
          <a:xfrm rot="10800000">
            <a:off x="135149" y="1285126"/>
            <a:ext cx="5075876" cy="3866199"/>
          </a:xfrm>
          <a:prstGeom prst="rect">
            <a:avLst/>
          </a:prstGeom>
          <a:noFill/>
          <a:ln>
            <a:noFill/>
          </a:ln>
        </p:spPr>
      </p:pic>
      <p:sp>
        <p:nvSpPr>
          <p:cNvPr descr="A solid green color" id="882" name="Google Shape;882;g39c1a85cac3_0_887"/>
          <p:cNvSpPr/>
          <p:nvPr/>
        </p:nvSpPr>
        <p:spPr>
          <a:xfrm>
            <a:off x="135138" y="900"/>
            <a:ext cx="1257900" cy="12837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descr="A solid blue color" id="883" name="Google Shape;883;g39c1a85cac3_0_887"/>
          <p:cNvSpPr/>
          <p:nvPr/>
        </p:nvSpPr>
        <p:spPr>
          <a:xfrm>
            <a:off x="5218975" y="-1050"/>
            <a:ext cx="1257900" cy="12870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884" name="Google Shape;884;g39c1a85cac3_0_88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85" name="Google Shape;885;g39c1a85cac3_0_887"/>
          <p:cNvSpPr txBox="1"/>
          <p:nvPr>
            <p:ph type="title"/>
          </p:nvPr>
        </p:nvSpPr>
        <p:spPr>
          <a:xfrm>
            <a:off x="128875" y="1666875"/>
            <a:ext cx="4922400" cy="3245400"/>
          </a:xfrm>
          <a:prstGeom prst="rect">
            <a:avLst/>
          </a:prstGeom>
          <a:noFill/>
          <a:ln>
            <a:noFill/>
          </a:ln>
        </p:spPr>
        <p:txBody>
          <a:bodyPr anchorCtr="0" anchor="b" bIns="0" lIns="91425" spcFirstLastPara="1" rIns="91425" wrap="square" tIns="91425">
            <a:spAutoFit/>
          </a:bodyPr>
          <a:lstStyle>
            <a:lvl1pPr lvl="0" algn="l">
              <a:lnSpc>
                <a:spcPct val="90000"/>
              </a:lnSpc>
              <a:spcBef>
                <a:spcPts val="0"/>
              </a:spcBef>
              <a:spcAft>
                <a:spcPts val="0"/>
              </a:spcAft>
              <a:buClr>
                <a:schemeClr val="lt1"/>
              </a:buClr>
              <a:buSzPts val="6000"/>
              <a:buFont typeface="Poppins"/>
              <a:buNone/>
              <a:defRPr sz="6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86" name="Google Shape;886;g39c1a85cac3_0_887"/>
          <p:cNvSpPr txBox="1"/>
          <p:nvPr>
            <p:ph idx="1" type="subTitle"/>
          </p:nvPr>
        </p:nvSpPr>
        <p:spPr>
          <a:xfrm>
            <a:off x="5305200" y="2579575"/>
            <a:ext cx="3596700" cy="1270200"/>
          </a:xfrm>
          <a:prstGeom prst="rect">
            <a:avLst/>
          </a:prstGeom>
          <a:noFill/>
          <a:ln>
            <a:noFill/>
          </a:ln>
        </p:spPr>
        <p:txBody>
          <a:bodyPr anchorCtr="0" anchor="t" bIns="91425" lIns="91425" spcFirstLastPara="1" rIns="91425" wrap="square" tIns="182875">
            <a:noAutofit/>
          </a:bodyPr>
          <a:lstStyle>
            <a:lvl1pPr lvl="0" algn="l">
              <a:lnSpc>
                <a:spcPct val="115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87" name="Google Shape;887;g39c1a85cac3_0_887"/>
          <p:cNvSpPr txBox="1"/>
          <p:nvPr>
            <p:ph idx="2" type="subTitle"/>
          </p:nvPr>
        </p:nvSpPr>
        <p:spPr>
          <a:xfrm>
            <a:off x="5305225" y="3861475"/>
            <a:ext cx="3596700" cy="10509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88" name="Google Shape;888;g39c1a85cac3_0_887"/>
          <p:cNvSpPr/>
          <p:nvPr>
            <p:ph idx="3" type="pic"/>
          </p:nvPr>
        </p:nvSpPr>
        <p:spPr>
          <a:xfrm>
            <a:off x="7757975" y="1297450"/>
            <a:ext cx="1259700" cy="1275000"/>
          </a:xfrm>
          <a:prstGeom prst="rect">
            <a:avLst/>
          </a:prstGeom>
          <a:noFill/>
          <a:ln>
            <a:noFill/>
          </a:ln>
        </p:spPr>
      </p:sp>
      <p:grpSp>
        <p:nvGrpSpPr>
          <p:cNvPr id="889" name="Google Shape;889;g39c1a85cac3_0_887"/>
          <p:cNvGrpSpPr/>
          <p:nvPr/>
        </p:nvGrpSpPr>
        <p:grpSpPr>
          <a:xfrm>
            <a:off x="128875" y="0"/>
            <a:ext cx="8894550" cy="5152800"/>
            <a:chOff x="128875" y="0"/>
            <a:chExt cx="8894550" cy="5152800"/>
          </a:xfrm>
        </p:grpSpPr>
        <p:cxnSp>
          <p:nvCxnSpPr>
            <p:cNvPr id="890" name="Google Shape;890;g39c1a85cac3_0_887"/>
            <p:cNvCxnSpPr/>
            <p:nvPr/>
          </p:nvCxnSpPr>
          <p:spPr>
            <a:xfrm>
              <a:off x="6480997" y="1200"/>
              <a:ext cx="0" cy="2583300"/>
            </a:xfrm>
            <a:prstGeom prst="straightConnector1">
              <a:avLst/>
            </a:prstGeom>
            <a:noFill/>
            <a:ln cap="flat" cmpd="sng" w="9525">
              <a:solidFill>
                <a:schemeClr val="dk2"/>
              </a:solidFill>
              <a:prstDash val="solid"/>
              <a:round/>
              <a:headEnd len="sm" w="sm" type="none"/>
              <a:tailEnd len="sm" w="sm" type="none"/>
            </a:ln>
          </p:spPr>
        </p:cxnSp>
        <p:cxnSp>
          <p:nvCxnSpPr>
            <p:cNvPr id="891" name="Google Shape;891;g39c1a85cac3_0_887"/>
            <p:cNvCxnSpPr/>
            <p:nvPr/>
          </p:nvCxnSpPr>
          <p:spPr>
            <a:xfrm>
              <a:off x="7752136" y="1200"/>
              <a:ext cx="0" cy="2583300"/>
            </a:xfrm>
            <a:prstGeom prst="straightConnector1">
              <a:avLst/>
            </a:prstGeom>
            <a:noFill/>
            <a:ln cap="flat" cmpd="sng" w="9525">
              <a:solidFill>
                <a:schemeClr val="dk2"/>
              </a:solidFill>
              <a:prstDash val="solid"/>
              <a:round/>
              <a:headEnd len="sm" w="sm" type="none"/>
              <a:tailEnd len="sm" w="sm" type="none"/>
            </a:ln>
          </p:spPr>
        </p:cxnSp>
        <p:cxnSp>
          <p:nvCxnSpPr>
            <p:cNvPr id="892" name="Google Shape;892;g39c1a85cac3_0_887"/>
            <p:cNvCxnSpPr/>
            <p:nvPr/>
          </p:nvCxnSpPr>
          <p:spPr>
            <a:xfrm>
              <a:off x="5213125" y="2579575"/>
              <a:ext cx="3810300" cy="0"/>
            </a:xfrm>
            <a:prstGeom prst="straightConnector1">
              <a:avLst/>
            </a:prstGeom>
            <a:noFill/>
            <a:ln cap="flat" cmpd="sng" w="9525">
              <a:solidFill>
                <a:schemeClr val="dk2"/>
              </a:solidFill>
              <a:prstDash val="solid"/>
              <a:round/>
              <a:headEnd len="sm" w="sm" type="none"/>
              <a:tailEnd len="sm" w="sm" type="none"/>
            </a:ln>
          </p:spPr>
        </p:cxnSp>
        <p:cxnSp>
          <p:nvCxnSpPr>
            <p:cNvPr id="893" name="Google Shape;893;g39c1a85cac3_0_887"/>
            <p:cNvCxnSpPr/>
            <p:nvPr/>
          </p:nvCxnSpPr>
          <p:spPr>
            <a:xfrm>
              <a:off x="5212100" y="1075"/>
              <a:ext cx="0" cy="5133900"/>
            </a:xfrm>
            <a:prstGeom prst="straightConnector1">
              <a:avLst/>
            </a:prstGeom>
            <a:noFill/>
            <a:ln cap="flat" cmpd="sng" w="9525">
              <a:solidFill>
                <a:schemeClr val="dk2"/>
              </a:solidFill>
              <a:prstDash val="solid"/>
              <a:round/>
              <a:headEnd len="sm" w="sm" type="none"/>
              <a:tailEnd len="sm" w="sm" type="none"/>
            </a:ln>
          </p:spPr>
        </p:cxnSp>
        <p:cxnSp>
          <p:nvCxnSpPr>
            <p:cNvPr id="894" name="Google Shape;894;g39c1a85cac3_0_887"/>
            <p:cNvCxnSpPr/>
            <p:nvPr/>
          </p:nvCxnSpPr>
          <p:spPr>
            <a:xfrm>
              <a:off x="3940150"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895" name="Google Shape;895;g39c1a85cac3_0_887"/>
            <p:cNvCxnSpPr/>
            <p:nvPr/>
          </p:nvCxnSpPr>
          <p:spPr>
            <a:xfrm>
              <a:off x="2669725"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896" name="Google Shape;896;g39c1a85cac3_0_887"/>
            <p:cNvCxnSpPr/>
            <p:nvPr/>
          </p:nvCxnSpPr>
          <p:spPr>
            <a:xfrm>
              <a:off x="1399300"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897" name="Google Shape;897;g39c1a85cac3_0_887"/>
            <p:cNvCxnSpPr/>
            <p:nvPr/>
          </p:nvCxnSpPr>
          <p:spPr>
            <a:xfrm>
              <a:off x="128875" y="0"/>
              <a:ext cx="0" cy="5152800"/>
            </a:xfrm>
            <a:prstGeom prst="straightConnector1">
              <a:avLst/>
            </a:prstGeom>
            <a:noFill/>
            <a:ln cap="flat" cmpd="sng" w="9525">
              <a:solidFill>
                <a:schemeClr val="dk2"/>
              </a:solidFill>
              <a:prstDash val="solid"/>
              <a:round/>
              <a:headEnd len="sm" w="sm" type="none"/>
              <a:tailEnd len="sm" w="sm" type="none"/>
            </a:ln>
          </p:spPr>
        </p:cxnSp>
        <p:cxnSp>
          <p:nvCxnSpPr>
            <p:cNvPr id="898" name="Google Shape;898;g39c1a85cac3_0_88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899" name="Google Shape;899;g39c1a85cac3_0_887"/>
            <p:cNvCxnSpPr/>
            <p:nvPr/>
          </p:nvCxnSpPr>
          <p:spPr>
            <a:xfrm>
              <a:off x="128875" y="1291375"/>
              <a:ext cx="88944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 Alt 2">
  <p:cSld name="BLANK_1_1_1_1_1_1_2">
    <p:spTree>
      <p:nvGrpSpPr>
        <p:cNvPr id="900" name="Shape 900"/>
        <p:cNvGrpSpPr/>
        <p:nvPr/>
      </p:nvGrpSpPr>
      <p:grpSpPr>
        <a:xfrm>
          <a:off x="0" y="0"/>
          <a:ext cx="0" cy="0"/>
          <a:chOff x="0" y="0"/>
          <a:chExt cx="0" cy="0"/>
        </a:xfrm>
      </p:grpSpPr>
      <p:pic>
        <p:nvPicPr>
          <p:cNvPr id="901" name="Google Shape;901;g39c1a85cac3_0_907"/>
          <p:cNvPicPr preferRelativeResize="0"/>
          <p:nvPr/>
        </p:nvPicPr>
        <p:blipFill rotWithShape="1">
          <a:blip r:embed="rId2">
            <a:alphaModFix/>
          </a:blip>
          <a:srcRect b="0" l="-14116" r="0" t="239"/>
          <a:stretch/>
        </p:blipFill>
        <p:spPr>
          <a:xfrm rot="-5400000">
            <a:off x="7090639" y="651563"/>
            <a:ext cx="2584673" cy="1271001"/>
          </a:xfrm>
          <a:prstGeom prst="rect">
            <a:avLst/>
          </a:prstGeom>
          <a:noFill/>
          <a:ln>
            <a:noFill/>
          </a:ln>
        </p:spPr>
      </p:pic>
      <p:sp>
        <p:nvSpPr>
          <p:cNvPr id="902" name="Google Shape;902;g39c1a85cac3_0_907"/>
          <p:cNvSpPr/>
          <p:nvPr>
            <p:ph idx="2" type="pic"/>
          </p:nvPr>
        </p:nvSpPr>
        <p:spPr>
          <a:xfrm>
            <a:off x="125900" y="-5250"/>
            <a:ext cx="3826500" cy="2584800"/>
          </a:xfrm>
          <a:prstGeom prst="rect">
            <a:avLst/>
          </a:prstGeom>
          <a:noFill/>
          <a:ln>
            <a:noFill/>
          </a:ln>
        </p:spPr>
      </p:sp>
      <p:sp>
        <p:nvSpPr>
          <p:cNvPr id="903" name="Google Shape;903;g39c1a85cac3_0_907"/>
          <p:cNvSpPr/>
          <p:nvPr>
            <p:ph idx="3" type="pic"/>
          </p:nvPr>
        </p:nvSpPr>
        <p:spPr>
          <a:xfrm>
            <a:off x="7756975" y="3876725"/>
            <a:ext cx="1261500" cy="1268100"/>
          </a:xfrm>
          <a:prstGeom prst="rect">
            <a:avLst/>
          </a:prstGeom>
          <a:noFill/>
          <a:ln>
            <a:noFill/>
          </a:ln>
        </p:spPr>
      </p:sp>
      <p:sp>
        <p:nvSpPr>
          <p:cNvPr id="904" name="Google Shape;904;g39c1a85cac3_0_907"/>
          <p:cNvSpPr txBox="1"/>
          <p:nvPr>
            <p:ph type="title"/>
          </p:nvPr>
        </p:nvSpPr>
        <p:spPr>
          <a:xfrm>
            <a:off x="125900" y="2579575"/>
            <a:ext cx="6355200" cy="23328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4800"/>
              <a:buFont typeface="Poppins"/>
              <a:buNone/>
              <a:defRPr sz="4800"/>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grpSp>
        <p:nvGrpSpPr>
          <p:cNvPr id="905" name="Google Shape;905;g39c1a85cac3_0_907"/>
          <p:cNvGrpSpPr/>
          <p:nvPr/>
        </p:nvGrpSpPr>
        <p:grpSpPr>
          <a:xfrm>
            <a:off x="128875" y="-1950"/>
            <a:ext cx="8894675" cy="5146650"/>
            <a:chOff x="128875" y="-1950"/>
            <a:chExt cx="8894675" cy="5146650"/>
          </a:xfrm>
        </p:grpSpPr>
        <p:cxnSp>
          <p:nvCxnSpPr>
            <p:cNvPr id="906" name="Google Shape;906;g39c1a85cac3_0_907"/>
            <p:cNvCxnSpPr/>
            <p:nvPr/>
          </p:nvCxnSpPr>
          <p:spPr>
            <a:xfrm>
              <a:off x="77521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907" name="Google Shape;907;g39c1a85cac3_0_907"/>
            <p:cNvCxnSpPr/>
            <p:nvPr/>
          </p:nvCxnSpPr>
          <p:spPr>
            <a:xfrm>
              <a:off x="5212100" y="-8"/>
              <a:ext cx="0" cy="1287000"/>
            </a:xfrm>
            <a:prstGeom prst="straightConnector1">
              <a:avLst/>
            </a:prstGeom>
            <a:noFill/>
            <a:ln cap="flat" cmpd="sng" w="9525">
              <a:solidFill>
                <a:schemeClr val="accent3"/>
              </a:solidFill>
              <a:prstDash val="solid"/>
              <a:round/>
              <a:headEnd len="sm" w="sm" type="none"/>
              <a:tailEnd len="sm" w="sm" type="none"/>
            </a:ln>
          </p:spPr>
        </p:cxnSp>
        <p:cxnSp>
          <p:nvCxnSpPr>
            <p:cNvPr id="908" name="Google Shape;908;g39c1a85cac3_0_907"/>
            <p:cNvCxnSpPr/>
            <p:nvPr/>
          </p:nvCxnSpPr>
          <p:spPr>
            <a:xfrm>
              <a:off x="3950538" y="-1950"/>
              <a:ext cx="0" cy="2578200"/>
            </a:xfrm>
            <a:prstGeom prst="straightConnector1">
              <a:avLst/>
            </a:prstGeom>
            <a:noFill/>
            <a:ln cap="flat" cmpd="sng" w="9525">
              <a:solidFill>
                <a:schemeClr val="accent3"/>
              </a:solidFill>
              <a:prstDash val="solid"/>
              <a:round/>
              <a:headEnd len="sm" w="sm" type="none"/>
              <a:tailEnd len="sm" w="sm" type="none"/>
            </a:ln>
          </p:spPr>
        </p:cxnSp>
        <p:cxnSp>
          <p:nvCxnSpPr>
            <p:cNvPr id="909" name="Google Shape;909;g39c1a85cac3_0_907"/>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910" name="Google Shape;910;g39c1a85cac3_0_907"/>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911" name="Google Shape;911;g39c1a85cac3_0_907"/>
            <p:cNvCxnSpPr/>
            <p:nvPr/>
          </p:nvCxnSpPr>
          <p:spPr>
            <a:xfrm flipH="1" rot="10800000">
              <a:off x="3953100" y="1284725"/>
              <a:ext cx="3796800" cy="6600"/>
            </a:xfrm>
            <a:prstGeom prst="straightConnector1">
              <a:avLst/>
            </a:prstGeom>
            <a:noFill/>
            <a:ln cap="flat" cmpd="sng" w="9525">
              <a:solidFill>
                <a:schemeClr val="accent3"/>
              </a:solidFill>
              <a:prstDash val="solid"/>
              <a:round/>
              <a:headEnd len="sm" w="sm" type="none"/>
              <a:tailEnd len="sm" w="sm" type="none"/>
            </a:ln>
          </p:spPr>
        </p:cxnSp>
        <p:cxnSp>
          <p:nvCxnSpPr>
            <p:cNvPr id="912" name="Google Shape;912;g39c1a85cac3_0_907"/>
            <p:cNvCxnSpPr/>
            <p:nvPr/>
          </p:nvCxnSpPr>
          <p:spPr>
            <a:xfrm>
              <a:off x="7753950" y="3875875"/>
              <a:ext cx="1269600" cy="0"/>
            </a:xfrm>
            <a:prstGeom prst="straightConnector1">
              <a:avLst/>
            </a:prstGeom>
            <a:noFill/>
            <a:ln cap="flat" cmpd="sng" w="9525">
              <a:solidFill>
                <a:schemeClr val="accent3"/>
              </a:solidFill>
              <a:prstDash val="solid"/>
              <a:round/>
              <a:headEnd len="sm" w="sm" type="none"/>
              <a:tailEnd len="sm" w="sm" type="none"/>
            </a:ln>
          </p:spPr>
        </p:cxnSp>
        <p:cxnSp>
          <p:nvCxnSpPr>
            <p:cNvPr id="913" name="Google Shape;913;g39c1a85cac3_0_907"/>
            <p:cNvCxnSpPr/>
            <p:nvPr/>
          </p:nvCxnSpPr>
          <p:spPr>
            <a:xfrm>
              <a:off x="6481000" y="-1125"/>
              <a:ext cx="0" cy="1288200"/>
            </a:xfrm>
            <a:prstGeom prst="straightConnector1">
              <a:avLst/>
            </a:prstGeom>
            <a:noFill/>
            <a:ln cap="flat" cmpd="sng" w="9525">
              <a:solidFill>
                <a:schemeClr val="accent3"/>
              </a:solidFill>
              <a:prstDash val="solid"/>
              <a:round/>
              <a:headEnd len="sm" w="sm" type="none"/>
              <a:tailEnd len="sm" w="sm" type="none"/>
            </a:ln>
          </p:spPr>
        </p:cxnSp>
        <p:cxnSp>
          <p:nvCxnSpPr>
            <p:cNvPr id="914" name="Google Shape;914;g39c1a85cac3_0_907"/>
            <p:cNvCxnSpPr/>
            <p:nvPr/>
          </p:nvCxnSpPr>
          <p:spPr>
            <a:xfrm>
              <a:off x="143975" y="2579575"/>
              <a:ext cx="8876400" cy="0"/>
            </a:xfrm>
            <a:prstGeom prst="straightConnector1">
              <a:avLst/>
            </a:prstGeom>
            <a:noFill/>
            <a:ln cap="flat" cmpd="sng" w="9525">
              <a:solidFill>
                <a:schemeClr val="accent3"/>
              </a:solidFill>
              <a:prstDash val="solid"/>
              <a:round/>
              <a:headEnd len="sm" w="sm" type="none"/>
              <a:tailEnd len="sm" w="sm" type="none"/>
            </a:ln>
          </p:spPr>
        </p:cxnSp>
      </p:grpSp>
    </p:spTree>
  </p:cSld>
  <p:clrMapOvr>
    <a:masterClrMapping/>
  </p:clrMapOvr>
  <p:extLst>
    <p:ext uri="{DCECCB84-F9BA-43D5-87BE-67443E8EF086}">
      <p15:sldGuideLst>
        <p15:guide id="1" orient="horz" pos="2304">
          <p15:clr>
            <a:srgbClr val="E46962"/>
          </p15:clr>
        </p15:guide>
      </p15:sldGuideLst>
    </p:ext>
  </p:extLst>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 Alt 2">
  <p:cSld name="BLANK_1_1_1_1_1_1_1_2">
    <p:spTree>
      <p:nvGrpSpPr>
        <p:cNvPr id="915" name="Shape 915"/>
        <p:cNvGrpSpPr/>
        <p:nvPr/>
      </p:nvGrpSpPr>
      <p:grpSpPr>
        <a:xfrm>
          <a:off x="0" y="0"/>
          <a:ext cx="0" cy="0"/>
          <a:chOff x="0" y="0"/>
          <a:chExt cx="0" cy="0"/>
        </a:xfrm>
      </p:grpSpPr>
      <p:pic>
        <p:nvPicPr>
          <p:cNvPr id="916" name="Google Shape;916;g39c1a85cac3_0_922"/>
          <p:cNvPicPr preferRelativeResize="0"/>
          <p:nvPr/>
        </p:nvPicPr>
        <p:blipFill rotWithShape="1">
          <a:blip r:embed="rId2">
            <a:alphaModFix/>
          </a:blip>
          <a:srcRect b="0" l="1088" r="0" t="0"/>
          <a:stretch/>
        </p:blipFill>
        <p:spPr>
          <a:xfrm>
            <a:off x="128875" y="-6275"/>
            <a:ext cx="9044225" cy="5143500"/>
          </a:xfrm>
          <a:prstGeom prst="rect">
            <a:avLst/>
          </a:prstGeom>
          <a:noFill/>
          <a:ln>
            <a:noFill/>
          </a:ln>
        </p:spPr>
      </p:pic>
      <p:sp>
        <p:nvSpPr>
          <p:cNvPr id="917" name="Google Shape;917;g39c1a85cac3_0_922"/>
          <p:cNvSpPr txBox="1"/>
          <p:nvPr>
            <p:ph idx="1" type="subTitle"/>
          </p:nvPr>
        </p:nvSpPr>
        <p:spPr>
          <a:xfrm>
            <a:off x="128875" y="-450"/>
            <a:ext cx="2541000" cy="129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
        <p:nvSpPr>
          <p:cNvPr id="918" name="Google Shape;918;g39c1a85cac3_0_922"/>
          <p:cNvSpPr txBox="1"/>
          <p:nvPr>
            <p:ph type="title"/>
          </p:nvPr>
        </p:nvSpPr>
        <p:spPr>
          <a:xfrm>
            <a:off x="128125" y="2579575"/>
            <a:ext cx="5346900" cy="2332800"/>
          </a:xfrm>
          <a:prstGeom prst="rect">
            <a:avLst/>
          </a:prstGeom>
          <a:noFill/>
          <a:ln>
            <a:noFill/>
          </a:ln>
        </p:spPr>
        <p:txBody>
          <a:bodyPr anchorCtr="0" anchor="b" bIns="0" lIns="91425" spcFirstLastPara="1" rIns="91425" wrap="square" tIns="91425">
            <a:no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2400"/>
              <a:buNone/>
              <a:defRPr>
                <a:latin typeface="Poppins SemiBold"/>
                <a:ea typeface="Poppins SemiBold"/>
                <a:cs typeface="Poppins SemiBold"/>
                <a:sym typeface="Poppins SemiBold"/>
              </a:defRPr>
            </a:lvl2pPr>
            <a:lvl3pPr lvl="2" algn="l">
              <a:lnSpc>
                <a:spcPct val="115000"/>
              </a:lnSpc>
              <a:spcBef>
                <a:spcPts val="0"/>
              </a:spcBef>
              <a:spcAft>
                <a:spcPts val="0"/>
              </a:spcAft>
              <a:buSzPts val="2400"/>
              <a:buNone/>
              <a:defRPr>
                <a:latin typeface="Poppins SemiBold"/>
                <a:ea typeface="Poppins SemiBold"/>
                <a:cs typeface="Poppins SemiBold"/>
                <a:sym typeface="Poppins SemiBold"/>
              </a:defRPr>
            </a:lvl3pPr>
            <a:lvl4pPr lvl="3" algn="l">
              <a:lnSpc>
                <a:spcPct val="115000"/>
              </a:lnSpc>
              <a:spcBef>
                <a:spcPts val="0"/>
              </a:spcBef>
              <a:spcAft>
                <a:spcPts val="0"/>
              </a:spcAft>
              <a:buSzPts val="2400"/>
              <a:buNone/>
              <a:defRPr>
                <a:latin typeface="Poppins SemiBold"/>
                <a:ea typeface="Poppins SemiBold"/>
                <a:cs typeface="Poppins SemiBold"/>
                <a:sym typeface="Poppins SemiBold"/>
              </a:defRPr>
            </a:lvl4pPr>
            <a:lvl5pPr lvl="4" algn="l">
              <a:lnSpc>
                <a:spcPct val="115000"/>
              </a:lnSpc>
              <a:spcBef>
                <a:spcPts val="0"/>
              </a:spcBef>
              <a:spcAft>
                <a:spcPts val="0"/>
              </a:spcAft>
              <a:buSzPts val="2400"/>
              <a:buNone/>
              <a:defRPr>
                <a:latin typeface="Poppins SemiBold"/>
                <a:ea typeface="Poppins SemiBold"/>
                <a:cs typeface="Poppins SemiBold"/>
                <a:sym typeface="Poppins SemiBold"/>
              </a:defRPr>
            </a:lvl5pPr>
            <a:lvl6pPr lvl="5" algn="l">
              <a:lnSpc>
                <a:spcPct val="115000"/>
              </a:lnSpc>
              <a:spcBef>
                <a:spcPts val="0"/>
              </a:spcBef>
              <a:spcAft>
                <a:spcPts val="0"/>
              </a:spcAft>
              <a:buSzPts val="2400"/>
              <a:buNone/>
              <a:defRPr>
                <a:latin typeface="Poppins SemiBold"/>
                <a:ea typeface="Poppins SemiBold"/>
                <a:cs typeface="Poppins SemiBold"/>
                <a:sym typeface="Poppins SemiBold"/>
              </a:defRPr>
            </a:lvl6pPr>
            <a:lvl7pPr lvl="6" algn="l">
              <a:lnSpc>
                <a:spcPct val="115000"/>
              </a:lnSpc>
              <a:spcBef>
                <a:spcPts val="0"/>
              </a:spcBef>
              <a:spcAft>
                <a:spcPts val="0"/>
              </a:spcAft>
              <a:buSzPts val="2400"/>
              <a:buNone/>
              <a:defRPr>
                <a:latin typeface="Poppins SemiBold"/>
                <a:ea typeface="Poppins SemiBold"/>
                <a:cs typeface="Poppins SemiBold"/>
                <a:sym typeface="Poppins SemiBold"/>
              </a:defRPr>
            </a:lvl7pPr>
            <a:lvl8pPr lvl="7" algn="l">
              <a:lnSpc>
                <a:spcPct val="115000"/>
              </a:lnSpc>
              <a:spcBef>
                <a:spcPts val="0"/>
              </a:spcBef>
              <a:spcAft>
                <a:spcPts val="0"/>
              </a:spcAft>
              <a:buSzPts val="2400"/>
              <a:buNone/>
              <a:defRPr>
                <a:latin typeface="Poppins SemiBold"/>
                <a:ea typeface="Poppins SemiBold"/>
                <a:cs typeface="Poppins SemiBold"/>
                <a:sym typeface="Poppins SemiBold"/>
              </a:defRPr>
            </a:lvl8pPr>
            <a:lvl9pPr lvl="8" algn="l">
              <a:lnSpc>
                <a:spcPct val="115000"/>
              </a:lnSpc>
              <a:spcBef>
                <a:spcPts val="0"/>
              </a:spcBef>
              <a:spcAft>
                <a:spcPts val="0"/>
              </a:spcAft>
              <a:buSzPts val="2400"/>
              <a:buNone/>
              <a:defRPr>
                <a:latin typeface="Poppins SemiBold"/>
                <a:ea typeface="Poppins SemiBold"/>
                <a:cs typeface="Poppins SemiBold"/>
                <a:sym typeface="Poppins SemiBold"/>
              </a:defRPr>
            </a:lvl9pPr>
          </a:lstStyle>
          <a:p/>
        </p:txBody>
      </p:sp>
      <p:sp>
        <p:nvSpPr>
          <p:cNvPr id="919" name="Google Shape;919;g39c1a85cac3_0_92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920" name="Google Shape;920;g39c1a85cac3_0_922"/>
          <p:cNvSpPr/>
          <p:nvPr>
            <p:ph idx="2" type="pic"/>
          </p:nvPr>
        </p:nvSpPr>
        <p:spPr>
          <a:xfrm>
            <a:off x="2673625" y="-3975"/>
            <a:ext cx="1261800" cy="1291800"/>
          </a:xfrm>
          <a:prstGeom prst="rect">
            <a:avLst/>
          </a:prstGeom>
          <a:noFill/>
          <a:ln>
            <a:noFill/>
          </a:ln>
        </p:spPr>
      </p:sp>
      <p:sp>
        <p:nvSpPr>
          <p:cNvPr id="921" name="Google Shape;921;g39c1a85cac3_0_922"/>
          <p:cNvSpPr/>
          <p:nvPr>
            <p:ph idx="3" type="pic"/>
          </p:nvPr>
        </p:nvSpPr>
        <p:spPr>
          <a:xfrm>
            <a:off x="7752125" y="-2225"/>
            <a:ext cx="1264500" cy="3858300"/>
          </a:xfrm>
          <a:prstGeom prst="rect">
            <a:avLst/>
          </a:prstGeom>
          <a:noFill/>
          <a:ln>
            <a:noFill/>
          </a:ln>
        </p:spPr>
      </p:sp>
      <p:grpSp>
        <p:nvGrpSpPr>
          <p:cNvPr id="922" name="Google Shape;922;g39c1a85cac3_0_922"/>
          <p:cNvGrpSpPr/>
          <p:nvPr/>
        </p:nvGrpSpPr>
        <p:grpSpPr>
          <a:xfrm>
            <a:off x="128875" y="-3350"/>
            <a:ext cx="8890817" cy="5151000"/>
            <a:chOff x="128875" y="-3350"/>
            <a:chExt cx="8894375" cy="5151000"/>
          </a:xfrm>
        </p:grpSpPr>
        <p:cxnSp>
          <p:nvCxnSpPr>
            <p:cNvPr id="923" name="Google Shape;923;g39c1a85cac3_0_922"/>
            <p:cNvCxnSpPr/>
            <p:nvPr/>
          </p:nvCxnSpPr>
          <p:spPr>
            <a:xfrm>
              <a:off x="6481000" y="-1125"/>
              <a:ext cx="0" cy="5145900"/>
            </a:xfrm>
            <a:prstGeom prst="straightConnector1">
              <a:avLst/>
            </a:prstGeom>
            <a:noFill/>
            <a:ln cap="flat" cmpd="sng" w="9525">
              <a:solidFill>
                <a:schemeClr val="accent3"/>
              </a:solidFill>
              <a:prstDash val="solid"/>
              <a:round/>
              <a:headEnd len="sm" w="sm" type="none"/>
              <a:tailEnd len="sm" w="sm" type="none"/>
            </a:ln>
          </p:spPr>
        </p:cxnSp>
        <p:cxnSp>
          <p:nvCxnSpPr>
            <p:cNvPr id="924" name="Google Shape;924;g39c1a85cac3_0_922"/>
            <p:cNvCxnSpPr/>
            <p:nvPr/>
          </p:nvCxnSpPr>
          <p:spPr>
            <a:xfrm>
              <a:off x="7752125" y="-3350"/>
              <a:ext cx="0" cy="5151000"/>
            </a:xfrm>
            <a:prstGeom prst="straightConnector1">
              <a:avLst/>
            </a:prstGeom>
            <a:noFill/>
            <a:ln cap="flat" cmpd="sng" w="9525">
              <a:solidFill>
                <a:schemeClr val="accent3"/>
              </a:solidFill>
              <a:prstDash val="solid"/>
              <a:round/>
              <a:headEnd len="sm" w="sm" type="none"/>
              <a:tailEnd len="sm" w="sm" type="none"/>
            </a:ln>
          </p:spPr>
        </p:cxnSp>
        <p:cxnSp>
          <p:nvCxnSpPr>
            <p:cNvPr id="925" name="Google Shape;925;g39c1a85cac3_0_922"/>
            <p:cNvCxnSpPr/>
            <p:nvPr/>
          </p:nvCxnSpPr>
          <p:spPr>
            <a:xfrm>
              <a:off x="6483092" y="3861475"/>
              <a:ext cx="2537700" cy="0"/>
            </a:xfrm>
            <a:prstGeom prst="straightConnector1">
              <a:avLst/>
            </a:prstGeom>
            <a:noFill/>
            <a:ln cap="flat" cmpd="sng" w="9525">
              <a:solidFill>
                <a:schemeClr val="accent3"/>
              </a:solidFill>
              <a:prstDash val="solid"/>
              <a:round/>
              <a:headEnd len="sm" w="sm" type="none"/>
              <a:tailEnd len="sm" w="sm" type="none"/>
            </a:ln>
          </p:spPr>
        </p:cxnSp>
        <p:cxnSp>
          <p:nvCxnSpPr>
            <p:cNvPr id="926" name="Google Shape;926;g39c1a85cac3_0_922"/>
            <p:cNvCxnSpPr/>
            <p:nvPr/>
          </p:nvCxnSpPr>
          <p:spPr>
            <a:xfrm>
              <a:off x="6484267" y="2579575"/>
              <a:ext cx="1268700" cy="0"/>
            </a:xfrm>
            <a:prstGeom prst="straightConnector1">
              <a:avLst/>
            </a:prstGeom>
            <a:noFill/>
            <a:ln cap="flat" cmpd="sng" w="9525">
              <a:solidFill>
                <a:schemeClr val="accent3"/>
              </a:solidFill>
              <a:prstDash val="solid"/>
              <a:round/>
              <a:headEnd len="sm" w="sm" type="none"/>
              <a:tailEnd len="sm" w="sm" type="none"/>
            </a:ln>
          </p:spPr>
        </p:cxnSp>
        <p:cxnSp>
          <p:nvCxnSpPr>
            <p:cNvPr id="927" name="Google Shape;927;g39c1a85cac3_0_922"/>
            <p:cNvCxnSpPr/>
            <p:nvPr/>
          </p:nvCxnSpPr>
          <p:spPr>
            <a:xfrm>
              <a:off x="5212108" y="-616"/>
              <a:ext cx="0" cy="1291200"/>
            </a:xfrm>
            <a:prstGeom prst="straightConnector1">
              <a:avLst/>
            </a:prstGeom>
            <a:noFill/>
            <a:ln cap="flat" cmpd="sng" w="9525">
              <a:solidFill>
                <a:schemeClr val="accent3"/>
              </a:solidFill>
              <a:prstDash val="solid"/>
              <a:round/>
              <a:headEnd len="sm" w="sm" type="none"/>
              <a:tailEnd len="sm" w="sm" type="none"/>
            </a:ln>
          </p:spPr>
        </p:cxnSp>
        <p:cxnSp>
          <p:nvCxnSpPr>
            <p:cNvPr id="928" name="Google Shape;928;g39c1a85cac3_0_922"/>
            <p:cNvCxnSpPr/>
            <p:nvPr/>
          </p:nvCxnSpPr>
          <p:spPr>
            <a:xfrm>
              <a:off x="3940162" y="-616"/>
              <a:ext cx="0" cy="1291200"/>
            </a:xfrm>
            <a:prstGeom prst="straightConnector1">
              <a:avLst/>
            </a:prstGeom>
            <a:noFill/>
            <a:ln cap="flat" cmpd="sng" w="9525">
              <a:solidFill>
                <a:schemeClr val="accent3"/>
              </a:solidFill>
              <a:prstDash val="solid"/>
              <a:round/>
              <a:headEnd len="sm" w="sm" type="none"/>
              <a:tailEnd len="sm" w="sm" type="none"/>
            </a:ln>
          </p:spPr>
        </p:cxnSp>
        <p:cxnSp>
          <p:nvCxnSpPr>
            <p:cNvPr id="929" name="Google Shape;929;g39c1a85cac3_0_922"/>
            <p:cNvCxnSpPr/>
            <p:nvPr/>
          </p:nvCxnSpPr>
          <p:spPr>
            <a:xfrm>
              <a:off x="2669741" y="-1225"/>
              <a:ext cx="0" cy="1291800"/>
            </a:xfrm>
            <a:prstGeom prst="straightConnector1">
              <a:avLst/>
            </a:prstGeom>
            <a:noFill/>
            <a:ln cap="flat" cmpd="sng" w="9525">
              <a:solidFill>
                <a:schemeClr val="accent3"/>
              </a:solidFill>
              <a:prstDash val="solid"/>
              <a:round/>
              <a:headEnd len="sm" w="sm" type="none"/>
              <a:tailEnd len="sm" w="sm" type="none"/>
            </a:ln>
          </p:spPr>
        </p:cxnSp>
        <p:cxnSp>
          <p:nvCxnSpPr>
            <p:cNvPr id="930" name="Google Shape;930;g39c1a85cac3_0_922"/>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931" name="Google Shape;931;g39c1a85cac3_0_922"/>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932" name="Google Shape;932;g39c1a85cac3_0_922"/>
            <p:cNvCxnSpPr/>
            <p:nvPr/>
          </p:nvCxnSpPr>
          <p:spPr>
            <a:xfrm>
              <a:off x="128875" y="1291375"/>
              <a:ext cx="7626300" cy="0"/>
            </a:xfrm>
            <a:prstGeom prst="straightConnector1">
              <a:avLst/>
            </a:prstGeom>
            <a:noFill/>
            <a:ln cap="flat" cmpd="sng" w="9525">
              <a:solidFill>
                <a:schemeClr val="accent3"/>
              </a:solidFill>
              <a:prstDash val="solid"/>
              <a:round/>
              <a:headEnd len="sm" w="sm" type="none"/>
              <a:tailEnd len="sm" w="sm" type="none"/>
            </a:ln>
          </p:spPr>
        </p:cxn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933" name="Shape 933"/>
        <p:cNvGrpSpPr/>
        <p:nvPr/>
      </p:nvGrpSpPr>
      <p:grpSpPr>
        <a:xfrm>
          <a:off x="0" y="0"/>
          <a:ext cx="0" cy="0"/>
          <a:chOff x="0" y="0"/>
          <a:chExt cx="0" cy="0"/>
        </a:xfrm>
      </p:grpSpPr>
      <p:sp>
        <p:nvSpPr>
          <p:cNvPr id="934" name="Google Shape;934;g39c1a85cac3_0_94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5200"/>
              <a:buChar char="●"/>
              <a:defRPr sz="5200"/>
            </a:lvl1pPr>
            <a:lvl2pPr lvl="1" algn="ctr">
              <a:lnSpc>
                <a:spcPct val="115000"/>
              </a:lnSpc>
              <a:spcBef>
                <a:spcPts val="0"/>
              </a:spcBef>
              <a:spcAft>
                <a:spcPts val="0"/>
              </a:spcAft>
              <a:buSzPts val="5200"/>
              <a:buChar char="○"/>
              <a:defRPr sz="5200"/>
            </a:lvl2pPr>
            <a:lvl3pPr lvl="2" algn="ctr">
              <a:lnSpc>
                <a:spcPct val="115000"/>
              </a:lnSpc>
              <a:spcBef>
                <a:spcPts val="0"/>
              </a:spcBef>
              <a:spcAft>
                <a:spcPts val="0"/>
              </a:spcAft>
              <a:buSzPts val="5200"/>
              <a:buChar char="■"/>
              <a:defRPr sz="5200"/>
            </a:lvl3pPr>
            <a:lvl4pPr lvl="3" algn="ctr">
              <a:lnSpc>
                <a:spcPct val="115000"/>
              </a:lnSpc>
              <a:spcBef>
                <a:spcPts val="0"/>
              </a:spcBef>
              <a:spcAft>
                <a:spcPts val="0"/>
              </a:spcAft>
              <a:buSzPts val="5200"/>
              <a:buChar char="●"/>
              <a:defRPr sz="5200"/>
            </a:lvl4pPr>
            <a:lvl5pPr lvl="4" algn="ctr">
              <a:lnSpc>
                <a:spcPct val="115000"/>
              </a:lnSpc>
              <a:spcBef>
                <a:spcPts val="0"/>
              </a:spcBef>
              <a:spcAft>
                <a:spcPts val="0"/>
              </a:spcAft>
              <a:buSzPts val="5200"/>
              <a:buChar char="○"/>
              <a:defRPr sz="5200"/>
            </a:lvl5pPr>
            <a:lvl6pPr lvl="5" algn="ctr">
              <a:lnSpc>
                <a:spcPct val="115000"/>
              </a:lnSpc>
              <a:spcBef>
                <a:spcPts val="0"/>
              </a:spcBef>
              <a:spcAft>
                <a:spcPts val="0"/>
              </a:spcAft>
              <a:buSzPts val="5200"/>
              <a:buChar char="■"/>
              <a:defRPr sz="5200"/>
            </a:lvl6pPr>
            <a:lvl7pPr lvl="6" algn="ctr">
              <a:lnSpc>
                <a:spcPct val="115000"/>
              </a:lnSpc>
              <a:spcBef>
                <a:spcPts val="0"/>
              </a:spcBef>
              <a:spcAft>
                <a:spcPts val="0"/>
              </a:spcAft>
              <a:buSzPts val="5200"/>
              <a:buChar char="●"/>
              <a:defRPr sz="5200"/>
            </a:lvl7pPr>
            <a:lvl8pPr lvl="7" algn="ctr">
              <a:lnSpc>
                <a:spcPct val="115000"/>
              </a:lnSpc>
              <a:spcBef>
                <a:spcPts val="0"/>
              </a:spcBef>
              <a:spcAft>
                <a:spcPts val="0"/>
              </a:spcAft>
              <a:buSzPts val="5200"/>
              <a:buChar char="○"/>
              <a:defRPr sz="5200"/>
            </a:lvl8pPr>
            <a:lvl9pPr lvl="8" algn="ctr">
              <a:lnSpc>
                <a:spcPct val="115000"/>
              </a:lnSpc>
              <a:spcBef>
                <a:spcPts val="0"/>
              </a:spcBef>
              <a:spcAft>
                <a:spcPts val="0"/>
              </a:spcAft>
              <a:buSzPts val="5200"/>
              <a:buChar char="■"/>
              <a:defRPr sz="5200"/>
            </a:lvl9pPr>
          </a:lstStyle>
          <a:p/>
        </p:txBody>
      </p:sp>
      <p:sp>
        <p:nvSpPr>
          <p:cNvPr id="935" name="Google Shape;935;g39c1a85cac3_0_94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800"/>
              <a:buNone/>
              <a:defRPr sz="2800"/>
            </a:lvl1pPr>
            <a:lvl2pPr lvl="1" algn="ctr">
              <a:lnSpc>
                <a:spcPct val="115000"/>
              </a:lnSpc>
              <a:spcBef>
                <a:spcPts val="0"/>
              </a:spcBef>
              <a:spcAft>
                <a:spcPts val="0"/>
              </a:spcAft>
              <a:buSzPts val="2800"/>
              <a:buNone/>
              <a:defRPr sz="2800"/>
            </a:lvl2pPr>
            <a:lvl3pPr lvl="2" algn="ctr">
              <a:lnSpc>
                <a:spcPct val="115000"/>
              </a:lnSpc>
              <a:spcBef>
                <a:spcPts val="0"/>
              </a:spcBef>
              <a:spcAft>
                <a:spcPts val="0"/>
              </a:spcAft>
              <a:buSzPts val="2800"/>
              <a:buNone/>
              <a:defRPr sz="2800"/>
            </a:lvl3pPr>
            <a:lvl4pPr lvl="3" algn="ctr">
              <a:lnSpc>
                <a:spcPct val="115000"/>
              </a:lnSpc>
              <a:spcBef>
                <a:spcPts val="0"/>
              </a:spcBef>
              <a:spcAft>
                <a:spcPts val="0"/>
              </a:spcAft>
              <a:buSzPts val="2800"/>
              <a:buNone/>
              <a:defRPr sz="2800"/>
            </a:lvl4pPr>
            <a:lvl5pPr lvl="4" algn="ctr">
              <a:lnSpc>
                <a:spcPct val="115000"/>
              </a:lnSpc>
              <a:spcBef>
                <a:spcPts val="0"/>
              </a:spcBef>
              <a:spcAft>
                <a:spcPts val="0"/>
              </a:spcAft>
              <a:buSzPts val="2800"/>
              <a:buNone/>
              <a:defRPr sz="2800"/>
            </a:lvl5pPr>
            <a:lvl6pPr lvl="5" algn="ctr">
              <a:lnSpc>
                <a:spcPct val="115000"/>
              </a:lnSpc>
              <a:spcBef>
                <a:spcPts val="0"/>
              </a:spcBef>
              <a:spcAft>
                <a:spcPts val="0"/>
              </a:spcAft>
              <a:buSzPts val="2800"/>
              <a:buNone/>
              <a:defRPr sz="2800"/>
            </a:lvl6pPr>
            <a:lvl7pPr lvl="6" algn="ctr">
              <a:lnSpc>
                <a:spcPct val="115000"/>
              </a:lnSpc>
              <a:spcBef>
                <a:spcPts val="0"/>
              </a:spcBef>
              <a:spcAft>
                <a:spcPts val="0"/>
              </a:spcAft>
              <a:buSzPts val="2800"/>
              <a:buNone/>
              <a:defRPr sz="2800"/>
            </a:lvl7pPr>
            <a:lvl8pPr lvl="7" algn="ctr">
              <a:lnSpc>
                <a:spcPct val="115000"/>
              </a:lnSpc>
              <a:spcBef>
                <a:spcPts val="0"/>
              </a:spcBef>
              <a:spcAft>
                <a:spcPts val="0"/>
              </a:spcAft>
              <a:buSzPts val="2800"/>
              <a:buNone/>
              <a:defRPr sz="2800"/>
            </a:lvl8pPr>
            <a:lvl9pPr lvl="8" algn="ctr">
              <a:lnSpc>
                <a:spcPct val="115000"/>
              </a:lnSpc>
              <a:spcBef>
                <a:spcPts val="0"/>
              </a:spcBef>
              <a:spcAft>
                <a:spcPts val="0"/>
              </a:spcAft>
              <a:buSzPts val="2800"/>
              <a:buNone/>
              <a:defRPr sz="2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936" name="Shape 936"/>
        <p:cNvGrpSpPr/>
        <p:nvPr/>
      </p:nvGrpSpPr>
      <p:grpSpPr>
        <a:xfrm>
          <a:off x="0" y="0"/>
          <a:ext cx="0" cy="0"/>
          <a:chOff x="0" y="0"/>
          <a:chExt cx="0" cy="0"/>
        </a:xfrm>
      </p:grpSpPr>
      <p:sp>
        <p:nvSpPr>
          <p:cNvPr id="937" name="Google Shape;937;g39c1a85cac3_0_94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SzPts val="3600"/>
              <a:buChar char="●"/>
              <a:defRPr sz="3600"/>
            </a:lvl1pPr>
            <a:lvl2pPr lvl="1" algn="ctr">
              <a:lnSpc>
                <a:spcPct val="115000"/>
              </a:lnSpc>
              <a:spcBef>
                <a:spcPts val="0"/>
              </a:spcBef>
              <a:spcAft>
                <a:spcPts val="0"/>
              </a:spcAft>
              <a:buSzPts val="3600"/>
              <a:buChar char="○"/>
              <a:defRPr sz="3600"/>
            </a:lvl2pPr>
            <a:lvl3pPr lvl="2" algn="ctr">
              <a:lnSpc>
                <a:spcPct val="115000"/>
              </a:lnSpc>
              <a:spcBef>
                <a:spcPts val="0"/>
              </a:spcBef>
              <a:spcAft>
                <a:spcPts val="0"/>
              </a:spcAft>
              <a:buSzPts val="3600"/>
              <a:buChar char="■"/>
              <a:defRPr sz="3600"/>
            </a:lvl3pPr>
            <a:lvl4pPr lvl="3" algn="ctr">
              <a:lnSpc>
                <a:spcPct val="115000"/>
              </a:lnSpc>
              <a:spcBef>
                <a:spcPts val="0"/>
              </a:spcBef>
              <a:spcAft>
                <a:spcPts val="0"/>
              </a:spcAft>
              <a:buSzPts val="3600"/>
              <a:buChar char="●"/>
              <a:defRPr sz="3600"/>
            </a:lvl4pPr>
            <a:lvl5pPr lvl="4" algn="ctr">
              <a:lnSpc>
                <a:spcPct val="115000"/>
              </a:lnSpc>
              <a:spcBef>
                <a:spcPts val="0"/>
              </a:spcBef>
              <a:spcAft>
                <a:spcPts val="0"/>
              </a:spcAft>
              <a:buSzPts val="3600"/>
              <a:buChar char="○"/>
              <a:defRPr sz="3600"/>
            </a:lvl5pPr>
            <a:lvl6pPr lvl="5" algn="ctr">
              <a:lnSpc>
                <a:spcPct val="115000"/>
              </a:lnSpc>
              <a:spcBef>
                <a:spcPts val="0"/>
              </a:spcBef>
              <a:spcAft>
                <a:spcPts val="0"/>
              </a:spcAft>
              <a:buSzPts val="3600"/>
              <a:buChar char="■"/>
              <a:defRPr sz="3600"/>
            </a:lvl6pPr>
            <a:lvl7pPr lvl="6" algn="ctr">
              <a:lnSpc>
                <a:spcPct val="115000"/>
              </a:lnSpc>
              <a:spcBef>
                <a:spcPts val="0"/>
              </a:spcBef>
              <a:spcAft>
                <a:spcPts val="0"/>
              </a:spcAft>
              <a:buSzPts val="3600"/>
              <a:buChar char="●"/>
              <a:defRPr sz="3600"/>
            </a:lvl7pPr>
            <a:lvl8pPr lvl="7" algn="ctr">
              <a:lnSpc>
                <a:spcPct val="115000"/>
              </a:lnSpc>
              <a:spcBef>
                <a:spcPts val="0"/>
              </a:spcBef>
              <a:spcAft>
                <a:spcPts val="0"/>
              </a:spcAft>
              <a:buSzPts val="3600"/>
              <a:buChar char="○"/>
              <a:defRPr sz="3600"/>
            </a:lvl8pPr>
            <a:lvl9pPr lvl="8" algn="ctr">
              <a:lnSpc>
                <a:spcPct val="115000"/>
              </a:lnSpc>
              <a:spcBef>
                <a:spcPts val="0"/>
              </a:spcBef>
              <a:spcAft>
                <a:spcPts val="0"/>
              </a:spcAft>
              <a:buSzPts val="3600"/>
              <a:buChar char="■"/>
              <a:defRPr sz="3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BLANK_1_1_1_1_1_1_1_1_1_1_1">
    <p:spTree>
      <p:nvGrpSpPr>
        <p:cNvPr id="79" name="Shape 79"/>
        <p:cNvGrpSpPr/>
        <p:nvPr/>
      </p:nvGrpSpPr>
      <p:grpSpPr>
        <a:xfrm>
          <a:off x="0" y="0"/>
          <a:ext cx="0" cy="0"/>
          <a:chOff x="0" y="0"/>
          <a:chExt cx="0" cy="0"/>
        </a:xfrm>
      </p:grpSpPr>
      <p:sp>
        <p:nvSpPr>
          <p:cNvPr id="80" name="Google Shape;80;p18"/>
          <p:cNvSpPr txBox="1"/>
          <p:nvPr>
            <p:ph type="title"/>
          </p:nvPr>
        </p:nvSpPr>
        <p:spPr>
          <a:xfrm>
            <a:off x="1408575" y="25858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dk1"/>
              </a:buClr>
              <a:buSzPts val="900"/>
              <a:buFont typeface="Poppins"/>
              <a:buNone/>
              <a:defRPr sz="900">
                <a:solidFill>
                  <a:schemeClr val="dk1"/>
                </a:solidFill>
              </a:defRPr>
            </a:lvl1pPr>
            <a:lvl2pPr lvl="1" algn="l">
              <a:lnSpc>
                <a:spcPct val="115000"/>
              </a:lnSpc>
              <a:spcBef>
                <a:spcPts val="0"/>
              </a:spcBef>
              <a:spcAft>
                <a:spcPts val="0"/>
              </a:spcAft>
              <a:buSzPts val="1400"/>
              <a:buFont typeface="Poppins"/>
              <a:buNone/>
              <a:defRPr>
                <a:latin typeface="Poppins"/>
                <a:ea typeface="Poppins"/>
                <a:cs typeface="Poppins"/>
                <a:sym typeface="Poppins"/>
              </a:defRPr>
            </a:lvl2pPr>
            <a:lvl3pPr lvl="2" algn="l">
              <a:lnSpc>
                <a:spcPct val="115000"/>
              </a:lnSpc>
              <a:spcBef>
                <a:spcPts val="0"/>
              </a:spcBef>
              <a:spcAft>
                <a:spcPts val="0"/>
              </a:spcAft>
              <a:buSzPts val="1400"/>
              <a:buFont typeface="Poppins"/>
              <a:buNone/>
              <a:defRPr>
                <a:latin typeface="Poppins"/>
                <a:ea typeface="Poppins"/>
                <a:cs typeface="Poppins"/>
                <a:sym typeface="Poppins"/>
              </a:defRPr>
            </a:lvl3pPr>
            <a:lvl4pPr lvl="3" algn="l">
              <a:lnSpc>
                <a:spcPct val="115000"/>
              </a:lnSpc>
              <a:spcBef>
                <a:spcPts val="0"/>
              </a:spcBef>
              <a:spcAft>
                <a:spcPts val="0"/>
              </a:spcAft>
              <a:buSzPts val="1400"/>
              <a:buFont typeface="Poppins"/>
              <a:buNone/>
              <a:defRPr>
                <a:latin typeface="Poppins"/>
                <a:ea typeface="Poppins"/>
                <a:cs typeface="Poppins"/>
                <a:sym typeface="Poppins"/>
              </a:defRPr>
            </a:lvl4pPr>
            <a:lvl5pPr lvl="4" algn="l">
              <a:lnSpc>
                <a:spcPct val="115000"/>
              </a:lnSpc>
              <a:spcBef>
                <a:spcPts val="0"/>
              </a:spcBef>
              <a:spcAft>
                <a:spcPts val="0"/>
              </a:spcAft>
              <a:buSzPts val="1400"/>
              <a:buFont typeface="Poppins"/>
              <a:buNone/>
              <a:defRPr>
                <a:latin typeface="Poppins"/>
                <a:ea typeface="Poppins"/>
                <a:cs typeface="Poppins"/>
                <a:sym typeface="Poppins"/>
              </a:defRPr>
            </a:lvl5pPr>
            <a:lvl6pPr lvl="5" algn="l">
              <a:lnSpc>
                <a:spcPct val="115000"/>
              </a:lnSpc>
              <a:spcBef>
                <a:spcPts val="0"/>
              </a:spcBef>
              <a:spcAft>
                <a:spcPts val="0"/>
              </a:spcAft>
              <a:buSzPts val="1400"/>
              <a:buFont typeface="Poppins"/>
              <a:buNone/>
              <a:defRPr>
                <a:latin typeface="Poppins"/>
                <a:ea typeface="Poppins"/>
                <a:cs typeface="Poppins"/>
                <a:sym typeface="Poppins"/>
              </a:defRPr>
            </a:lvl6pPr>
            <a:lvl7pPr lvl="6" algn="l">
              <a:lnSpc>
                <a:spcPct val="115000"/>
              </a:lnSpc>
              <a:spcBef>
                <a:spcPts val="0"/>
              </a:spcBef>
              <a:spcAft>
                <a:spcPts val="0"/>
              </a:spcAft>
              <a:buSzPts val="1400"/>
              <a:buFont typeface="Poppins"/>
              <a:buNone/>
              <a:defRPr>
                <a:latin typeface="Poppins"/>
                <a:ea typeface="Poppins"/>
                <a:cs typeface="Poppins"/>
                <a:sym typeface="Poppins"/>
              </a:defRPr>
            </a:lvl7pPr>
            <a:lvl8pPr lvl="7" algn="l">
              <a:lnSpc>
                <a:spcPct val="115000"/>
              </a:lnSpc>
              <a:spcBef>
                <a:spcPts val="0"/>
              </a:spcBef>
              <a:spcAft>
                <a:spcPts val="0"/>
              </a:spcAft>
              <a:buSzPts val="1400"/>
              <a:buFont typeface="Poppins"/>
              <a:buNone/>
              <a:defRPr>
                <a:latin typeface="Poppins"/>
                <a:ea typeface="Poppins"/>
                <a:cs typeface="Poppins"/>
                <a:sym typeface="Poppins"/>
              </a:defRPr>
            </a:lvl8pPr>
            <a:lvl9pPr lvl="8" algn="l">
              <a:lnSpc>
                <a:spcPct val="115000"/>
              </a:lnSpc>
              <a:spcBef>
                <a:spcPts val="0"/>
              </a:spcBef>
              <a:spcAft>
                <a:spcPts val="0"/>
              </a:spcAft>
              <a:buSzPts val="1400"/>
              <a:buFont typeface="Poppins"/>
              <a:buNone/>
              <a:defRPr>
                <a:latin typeface="Poppins"/>
                <a:ea typeface="Poppins"/>
                <a:cs typeface="Poppins"/>
                <a:sym typeface="Poppins"/>
              </a:defRPr>
            </a:lvl9pPr>
          </a:lstStyle>
          <a:p/>
        </p:txBody>
      </p:sp>
      <p:sp>
        <p:nvSpPr>
          <p:cNvPr id="81" name="Google Shape;81;p18"/>
          <p:cNvSpPr txBox="1"/>
          <p:nvPr>
            <p:ph idx="2" type="title"/>
          </p:nvPr>
        </p:nvSpPr>
        <p:spPr>
          <a:xfrm>
            <a:off x="2669675" y="38677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2" name="Google Shape;82;p18"/>
          <p:cNvSpPr txBox="1"/>
          <p:nvPr>
            <p:ph idx="3" type="title"/>
          </p:nvPr>
        </p:nvSpPr>
        <p:spPr>
          <a:xfrm>
            <a:off x="5217125" y="3861475"/>
            <a:ext cx="3462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3" name="Google Shape;83;p18"/>
          <p:cNvSpPr txBox="1"/>
          <p:nvPr>
            <p:ph idx="4" type="title"/>
          </p:nvPr>
        </p:nvSpPr>
        <p:spPr>
          <a:xfrm>
            <a:off x="3947363" y="25795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4" name="Google Shape;84;p18"/>
          <p:cNvSpPr txBox="1"/>
          <p:nvPr>
            <p:ph idx="5" type="title"/>
          </p:nvPr>
        </p:nvSpPr>
        <p:spPr>
          <a:xfrm>
            <a:off x="6489150" y="2579575"/>
            <a:ext cx="3462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5" name="Google Shape;85;p18"/>
          <p:cNvSpPr txBox="1"/>
          <p:nvPr>
            <p:ph idx="1" type="subTitle"/>
          </p:nvPr>
        </p:nvSpPr>
        <p:spPr>
          <a:xfrm>
            <a:off x="1736450" y="25858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86" name="Google Shape;86;p1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87" name="Google Shape;87;p18"/>
          <p:cNvGrpSpPr/>
          <p:nvPr/>
        </p:nvGrpSpPr>
        <p:grpSpPr>
          <a:xfrm>
            <a:off x="128875" y="0"/>
            <a:ext cx="8894400" cy="5144700"/>
            <a:chOff x="128875" y="0"/>
            <a:chExt cx="8894400" cy="5144700"/>
          </a:xfrm>
        </p:grpSpPr>
        <p:cxnSp>
          <p:nvCxnSpPr>
            <p:cNvPr id="88" name="Google Shape;88;p18"/>
            <p:cNvCxnSpPr/>
            <p:nvPr/>
          </p:nvCxnSpPr>
          <p:spPr>
            <a:xfrm>
              <a:off x="6480997" y="1200"/>
              <a:ext cx="0" cy="3860700"/>
            </a:xfrm>
            <a:prstGeom prst="straightConnector1">
              <a:avLst/>
            </a:prstGeom>
            <a:noFill/>
            <a:ln cap="flat" cmpd="sng" w="9525">
              <a:solidFill>
                <a:schemeClr val="accent3"/>
              </a:solidFill>
              <a:prstDash val="solid"/>
              <a:round/>
              <a:headEnd len="sm" w="sm" type="none"/>
              <a:tailEnd len="sm" w="sm" type="none"/>
            </a:ln>
          </p:spPr>
        </p:cxnSp>
        <p:cxnSp>
          <p:nvCxnSpPr>
            <p:cNvPr id="89" name="Google Shape;89;p18"/>
            <p:cNvCxnSpPr/>
            <p:nvPr/>
          </p:nvCxnSpPr>
          <p:spPr>
            <a:xfrm>
              <a:off x="7752125" y="1200"/>
              <a:ext cx="0" cy="2578500"/>
            </a:xfrm>
            <a:prstGeom prst="straightConnector1">
              <a:avLst/>
            </a:prstGeom>
            <a:noFill/>
            <a:ln cap="flat" cmpd="sng" w="9525">
              <a:solidFill>
                <a:schemeClr val="accent3"/>
              </a:solidFill>
              <a:prstDash val="solid"/>
              <a:round/>
              <a:headEnd len="sm" w="sm" type="none"/>
              <a:tailEnd len="sm" w="sm" type="none"/>
            </a:ln>
          </p:spPr>
        </p:cxnSp>
        <p:cxnSp>
          <p:nvCxnSpPr>
            <p:cNvPr id="90" name="Google Shape;90;p18"/>
            <p:cNvCxnSpPr/>
            <p:nvPr/>
          </p:nvCxnSpPr>
          <p:spPr>
            <a:xfrm>
              <a:off x="128875" y="3861475"/>
              <a:ext cx="8885400" cy="0"/>
            </a:xfrm>
            <a:prstGeom prst="straightConnector1">
              <a:avLst/>
            </a:prstGeom>
            <a:noFill/>
            <a:ln cap="flat" cmpd="sng" w="9525">
              <a:solidFill>
                <a:schemeClr val="accent3"/>
              </a:solidFill>
              <a:prstDash val="solid"/>
              <a:round/>
              <a:headEnd len="sm" w="sm" type="none"/>
              <a:tailEnd len="sm" w="sm" type="none"/>
            </a:ln>
          </p:spPr>
        </p:cxnSp>
        <p:cxnSp>
          <p:nvCxnSpPr>
            <p:cNvPr id="91" name="Google Shape;91;p18"/>
            <p:cNvCxnSpPr/>
            <p:nvPr/>
          </p:nvCxnSpPr>
          <p:spPr>
            <a:xfrm>
              <a:off x="128875" y="2579575"/>
              <a:ext cx="8894400" cy="0"/>
            </a:xfrm>
            <a:prstGeom prst="straightConnector1">
              <a:avLst/>
            </a:prstGeom>
            <a:noFill/>
            <a:ln cap="flat" cmpd="sng" w="9525">
              <a:solidFill>
                <a:schemeClr val="accent3"/>
              </a:solidFill>
              <a:prstDash val="solid"/>
              <a:round/>
              <a:headEnd len="sm" w="sm" type="none"/>
              <a:tailEnd len="sm" w="sm" type="none"/>
            </a:ln>
          </p:spPr>
        </p:cxnSp>
        <p:cxnSp>
          <p:nvCxnSpPr>
            <p:cNvPr id="92" name="Google Shape;92;p18"/>
            <p:cNvCxnSpPr/>
            <p:nvPr/>
          </p:nvCxnSpPr>
          <p:spPr>
            <a:xfrm>
              <a:off x="5212100" y="0"/>
              <a:ext cx="0" cy="2580000"/>
            </a:xfrm>
            <a:prstGeom prst="straightConnector1">
              <a:avLst/>
            </a:prstGeom>
            <a:noFill/>
            <a:ln cap="flat" cmpd="sng" w="9525">
              <a:solidFill>
                <a:schemeClr val="accent3"/>
              </a:solidFill>
              <a:prstDash val="solid"/>
              <a:round/>
              <a:headEnd len="sm" w="sm" type="none"/>
              <a:tailEnd len="sm" w="sm" type="none"/>
            </a:ln>
          </p:spPr>
        </p:cxnSp>
        <p:cxnSp>
          <p:nvCxnSpPr>
            <p:cNvPr id="93" name="Google Shape;93;p18"/>
            <p:cNvCxnSpPr/>
            <p:nvPr/>
          </p:nvCxnSpPr>
          <p:spPr>
            <a:xfrm>
              <a:off x="3940150" y="1291375"/>
              <a:ext cx="0" cy="2571600"/>
            </a:xfrm>
            <a:prstGeom prst="straightConnector1">
              <a:avLst/>
            </a:prstGeom>
            <a:noFill/>
            <a:ln cap="flat" cmpd="sng" w="9525">
              <a:solidFill>
                <a:schemeClr val="accent3"/>
              </a:solidFill>
              <a:prstDash val="solid"/>
              <a:round/>
              <a:headEnd len="sm" w="sm" type="none"/>
              <a:tailEnd len="sm" w="sm" type="none"/>
            </a:ln>
          </p:spPr>
        </p:cxnSp>
        <p:cxnSp>
          <p:nvCxnSpPr>
            <p:cNvPr id="94" name="Google Shape;94;p18"/>
            <p:cNvCxnSpPr/>
            <p:nvPr/>
          </p:nvCxnSpPr>
          <p:spPr>
            <a:xfrm>
              <a:off x="2669725" y="1291375"/>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95" name="Google Shape;95;p18"/>
            <p:cNvCxnSpPr/>
            <p:nvPr/>
          </p:nvCxnSpPr>
          <p:spPr>
            <a:xfrm>
              <a:off x="1399300" y="1291375"/>
              <a:ext cx="0" cy="3853200"/>
            </a:xfrm>
            <a:prstGeom prst="straightConnector1">
              <a:avLst/>
            </a:prstGeom>
            <a:noFill/>
            <a:ln cap="flat" cmpd="sng" w="9525">
              <a:solidFill>
                <a:schemeClr val="accent3"/>
              </a:solidFill>
              <a:prstDash val="solid"/>
              <a:round/>
              <a:headEnd len="sm" w="sm" type="none"/>
              <a:tailEnd len="sm" w="sm" type="none"/>
            </a:ln>
          </p:spPr>
        </p:cxnSp>
        <p:cxnSp>
          <p:nvCxnSpPr>
            <p:cNvPr id="96" name="Google Shape;96;p18"/>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97" name="Google Shape;97;p18"/>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98" name="Google Shape;98;p18"/>
            <p:cNvCxnSpPr/>
            <p:nvPr/>
          </p:nvCxnSpPr>
          <p:spPr>
            <a:xfrm>
              <a:off x="128875" y="1291375"/>
              <a:ext cx="8885400" cy="0"/>
            </a:xfrm>
            <a:prstGeom prst="straightConnector1">
              <a:avLst/>
            </a:prstGeom>
            <a:noFill/>
            <a:ln cap="flat" cmpd="sng" w="9525">
              <a:solidFill>
                <a:schemeClr val="accent3"/>
              </a:solidFill>
              <a:prstDash val="solid"/>
              <a:round/>
              <a:headEnd len="sm" w="sm" type="none"/>
              <a:tailEnd len="sm" w="sm" type="none"/>
            </a:ln>
          </p:spPr>
        </p:cxnSp>
        <p:cxnSp>
          <p:nvCxnSpPr>
            <p:cNvPr id="99" name="Google Shape;99;p18"/>
            <p:cNvCxnSpPr/>
            <p:nvPr/>
          </p:nvCxnSpPr>
          <p:spPr>
            <a:xfrm rot="10800000">
              <a:off x="7752125" y="3861112"/>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100" name="Google Shape;100;p18"/>
            <p:cNvCxnSpPr/>
            <p:nvPr/>
          </p:nvCxnSpPr>
          <p:spPr>
            <a:xfrm rot="10800000">
              <a:off x="5212100" y="3861112"/>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101" name="Google Shape;101;p18"/>
            <p:cNvCxnSpPr/>
            <p:nvPr/>
          </p:nvCxnSpPr>
          <p:spPr>
            <a:xfrm rot="10800000">
              <a:off x="2672963" y="3861112"/>
              <a:ext cx="0" cy="1281900"/>
            </a:xfrm>
            <a:prstGeom prst="straightConnector1">
              <a:avLst/>
            </a:prstGeom>
            <a:noFill/>
            <a:ln cap="flat" cmpd="sng" w="9525">
              <a:solidFill>
                <a:schemeClr val="accent3"/>
              </a:solidFill>
              <a:prstDash val="solid"/>
              <a:round/>
              <a:headEnd len="sm" w="sm" type="none"/>
              <a:tailEnd len="sm" w="sm" type="none"/>
            </a:ln>
          </p:spPr>
        </p:cxnSp>
      </p:grpSp>
      <p:sp>
        <p:nvSpPr>
          <p:cNvPr id="102" name="Google Shape;102;p18"/>
          <p:cNvSpPr txBox="1"/>
          <p:nvPr>
            <p:ph idx="6" type="subTitle"/>
          </p:nvPr>
        </p:nvSpPr>
        <p:spPr>
          <a:xfrm>
            <a:off x="4275713" y="25795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3" name="Google Shape;103;p18"/>
          <p:cNvSpPr txBox="1"/>
          <p:nvPr>
            <p:ph idx="7" type="subTitle"/>
          </p:nvPr>
        </p:nvSpPr>
        <p:spPr>
          <a:xfrm>
            <a:off x="6817988" y="25795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4" name="Google Shape;104;p18"/>
          <p:cNvSpPr txBox="1"/>
          <p:nvPr>
            <p:ph idx="8" type="subTitle"/>
          </p:nvPr>
        </p:nvSpPr>
        <p:spPr>
          <a:xfrm>
            <a:off x="5552488" y="38614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5" name="Google Shape;105;p18"/>
          <p:cNvSpPr txBox="1"/>
          <p:nvPr>
            <p:ph idx="9" type="subTitle"/>
          </p:nvPr>
        </p:nvSpPr>
        <p:spPr>
          <a:xfrm>
            <a:off x="3009325" y="38614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6" name="Google Shape;106;p18"/>
          <p:cNvSpPr txBox="1"/>
          <p:nvPr>
            <p:ph idx="13" type="title"/>
          </p:nvPr>
        </p:nvSpPr>
        <p:spPr>
          <a:xfrm>
            <a:off x="133375" y="236850"/>
            <a:ext cx="5078700" cy="567600"/>
          </a:xfrm>
          <a:prstGeom prst="rect">
            <a:avLst/>
          </a:prstGeom>
          <a:noFill/>
          <a:ln>
            <a:noFill/>
          </a:ln>
        </p:spPr>
        <p:txBody>
          <a:bodyPr anchorCtr="0" anchor="t" bIns="0" lIns="91425" spcFirstLastPara="1" rIns="91425" wrap="square" tIns="0">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938" name="Shape 938"/>
        <p:cNvGrpSpPr/>
        <p:nvPr/>
      </p:nvGrpSpPr>
      <p:grpSpPr>
        <a:xfrm>
          <a:off x="0" y="0"/>
          <a:ext cx="0" cy="0"/>
          <a:chOff x="0" y="0"/>
          <a:chExt cx="0" cy="0"/>
        </a:xfrm>
      </p:grpSpPr>
      <p:sp>
        <p:nvSpPr>
          <p:cNvPr id="939" name="Google Shape;939;g39c1a85cac3_0_94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940" name="Google Shape;940;g39c1a85cac3_0_94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941" name="Shape 941"/>
        <p:cNvGrpSpPr/>
        <p:nvPr/>
      </p:nvGrpSpPr>
      <p:grpSpPr>
        <a:xfrm>
          <a:off x="0" y="0"/>
          <a:ext cx="0" cy="0"/>
          <a:chOff x="0" y="0"/>
          <a:chExt cx="0" cy="0"/>
        </a:xfrm>
      </p:grpSpPr>
      <p:sp>
        <p:nvSpPr>
          <p:cNvPr id="942" name="Google Shape;942;g39c1a85cac3_0_94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943" name="Google Shape;943;g39c1a85cac3_0_94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944" name="Google Shape;944;g39c1a85cac3_0_94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945" name="Shape 945"/>
        <p:cNvGrpSpPr/>
        <p:nvPr/>
      </p:nvGrpSpPr>
      <p:grpSpPr>
        <a:xfrm>
          <a:off x="0" y="0"/>
          <a:ext cx="0" cy="0"/>
          <a:chOff x="0" y="0"/>
          <a:chExt cx="0" cy="0"/>
        </a:xfrm>
      </p:grpSpPr>
      <p:sp>
        <p:nvSpPr>
          <p:cNvPr id="946" name="Google Shape;946;g39c1a85cac3_0_95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47" name="Shape 947"/>
        <p:cNvGrpSpPr/>
        <p:nvPr/>
      </p:nvGrpSpPr>
      <p:grpSpPr>
        <a:xfrm>
          <a:off x="0" y="0"/>
          <a:ext cx="0" cy="0"/>
          <a:chOff x="0" y="0"/>
          <a:chExt cx="0" cy="0"/>
        </a:xfrm>
      </p:grpSpPr>
      <p:sp>
        <p:nvSpPr>
          <p:cNvPr id="948" name="Google Shape;948;g39c1a85cac3_0_95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SzPts val="2400"/>
              <a:buChar char="●"/>
              <a:defRPr/>
            </a:lvl1pPr>
            <a:lvl2pPr lvl="1" algn="l">
              <a:lnSpc>
                <a:spcPct val="115000"/>
              </a:lnSpc>
              <a:spcBef>
                <a:spcPts val="0"/>
              </a:spcBef>
              <a:spcAft>
                <a:spcPts val="0"/>
              </a:spcAft>
              <a:buSzPts val="2400"/>
              <a:buChar char="○"/>
              <a:defRPr sz="2400"/>
            </a:lvl2pPr>
            <a:lvl3pPr lvl="2" algn="l">
              <a:lnSpc>
                <a:spcPct val="115000"/>
              </a:lnSpc>
              <a:spcBef>
                <a:spcPts val="0"/>
              </a:spcBef>
              <a:spcAft>
                <a:spcPts val="0"/>
              </a:spcAft>
              <a:buSzPts val="2400"/>
              <a:buChar char="■"/>
              <a:defRPr sz="2400"/>
            </a:lvl3pPr>
            <a:lvl4pPr lvl="3" algn="l">
              <a:lnSpc>
                <a:spcPct val="115000"/>
              </a:lnSpc>
              <a:spcBef>
                <a:spcPts val="0"/>
              </a:spcBef>
              <a:spcAft>
                <a:spcPts val="0"/>
              </a:spcAft>
              <a:buSzPts val="2400"/>
              <a:buChar char="●"/>
              <a:defRPr sz="2400"/>
            </a:lvl4pPr>
            <a:lvl5pPr lvl="4" algn="l">
              <a:lnSpc>
                <a:spcPct val="115000"/>
              </a:lnSpc>
              <a:spcBef>
                <a:spcPts val="0"/>
              </a:spcBef>
              <a:spcAft>
                <a:spcPts val="0"/>
              </a:spcAft>
              <a:buSzPts val="2400"/>
              <a:buChar char="○"/>
              <a:defRPr sz="2400"/>
            </a:lvl5pPr>
            <a:lvl6pPr lvl="5" algn="l">
              <a:lnSpc>
                <a:spcPct val="115000"/>
              </a:lnSpc>
              <a:spcBef>
                <a:spcPts val="0"/>
              </a:spcBef>
              <a:spcAft>
                <a:spcPts val="0"/>
              </a:spcAft>
              <a:buSzPts val="2400"/>
              <a:buChar char="■"/>
              <a:defRPr sz="2400"/>
            </a:lvl6pPr>
            <a:lvl7pPr lvl="6" algn="l">
              <a:lnSpc>
                <a:spcPct val="115000"/>
              </a:lnSpc>
              <a:spcBef>
                <a:spcPts val="0"/>
              </a:spcBef>
              <a:spcAft>
                <a:spcPts val="0"/>
              </a:spcAft>
              <a:buSzPts val="2400"/>
              <a:buChar char="●"/>
              <a:defRPr sz="2400"/>
            </a:lvl7pPr>
            <a:lvl8pPr lvl="7" algn="l">
              <a:lnSpc>
                <a:spcPct val="115000"/>
              </a:lnSpc>
              <a:spcBef>
                <a:spcPts val="0"/>
              </a:spcBef>
              <a:spcAft>
                <a:spcPts val="0"/>
              </a:spcAft>
              <a:buSzPts val="2400"/>
              <a:buChar char="○"/>
              <a:defRPr sz="2400"/>
            </a:lvl8pPr>
            <a:lvl9pPr lvl="8" algn="l">
              <a:lnSpc>
                <a:spcPct val="115000"/>
              </a:lnSpc>
              <a:spcBef>
                <a:spcPts val="0"/>
              </a:spcBef>
              <a:spcAft>
                <a:spcPts val="0"/>
              </a:spcAft>
              <a:buSzPts val="2400"/>
              <a:buChar char="■"/>
              <a:defRPr sz="2400"/>
            </a:lvl9pPr>
          </a:lstStyle>
          <a:p/>
        </p:txBody>
      </p:sp>
      <p:sp>
        <p:nvSpPr>
          <p:cNvPr id="949" name="Google Shape;949;g39c1a85cac3_0_95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50" name="Shape 950"/>
        <p:cNvGrpSpPr/>
        <p:nvPr/>
      </p:nvGrpSpPr>
      <p:grpSpPr>
        <a:xfrm>
          <a:off x="0" y="0"/>
          <a:ext cx="0" cy="0"/>
          <a:chOff x="0" y="0"/>
          <a:chExt cx="0" cy="0"/>
        </a:xfrm>
      </p:grpSpPr>
      <p:sp>
        <p:nvSpPr>
          <p:cNvPr id="951" name="Google Shape;951;g39c1a85cac3_0_95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4800"/>
              <a:buChar char="●"/>
              <a:defRPr sz="4800"/>
            </a:lvl1pPr>
            <a:lvl2pPr lvl="1" algn="l">
              <a:lnSpc>
                <a:spcPct val="115000"/>
              </a:lnSpc>
              <a:spcBef>
                <a:spcPts val="0"/>
              </a:spcBef>
              <a:spcAft>
                <a:spcPts val="0"/>
              </a:spcAft>
              <a:buSzPts val="4800"/>
              <a:buChar char="○"/>
              <a:defRPr sz="4800"/>
            </a:lvl2pPr>
            <a:lvl3pPr lvl="2" algn="l">
              <a:lnSpc>
                <a:spcPct val="115000"/>
              </a:lnSpc>
              <a:spcBef>
                <a:spcPts val="0"/>
              </a:spcBef>
              <a:spcAft>
                <a:spcPts val="0"/>
              </a:spcAft>
              <a:buSzPts val="4800"/>
              <a:buChar char="■"/>
              <a:defRPr sz="4800"/>
            </a:lvl3pPr>
            <a:lvl4pPr lvl="3" algn="l">
              <a:lnSpc>
                <a:spcPct val="115000"/>
              </a:lnSpc>
              <a:spcBef>
                <a:spcPts val="0"/>
              </a:spcBef>
              <a:spcAft>
                <a:spcPts val="0"/>
              </a:spcAft>
              <a:buSzPts val="4800"/>
              <a:buChar char="●"/>
              <a:defRPr sz="4800"/>
            </a:lvl4pPr>
            <a:lvl5pPr lvl="4" algn="l">
              <a:lnSpc>
                <a:spcPct val="115000"/>
              </a:lnSpc>
              <a:spcBef>
                <a:spcPts val="0"/>
              </a:spcBef>
              <a:spcAft>
                <a:spcPts val="0"/>
              </a:spcAft>
              <a:buSzPts val="4800"/>
              <a:buChar char="○"/>
              <a:defRPr sz="4800"/>
            </a:lvl5pPr>
            <a:lvl6pPr lvl="5" algn="l">
              <a:lnSpc>
                <a:spcPct val="115000"/>
              </a:lnSpc>
              <a:spcBef>
                <a:spcPts val="0"/>
              </a:spcBef>
              <a:spcAft>
                <a:spcPts val="0"/>
              </a:spcAft>
              <a:buSzPts val="4800"/>
              <a:buChar char="■"/>
              <a:defRPr sz="4800"/>
            </a:lvl6pPr>
            <a:lvl7pPr lvl="6" algn="l">
              <a:lnSpc>
                <a:spcPct val="115000"/>
              </a:lnSpc>
              <a:spcBef>
                <a:spcPts val="0"/>
              </a:spcBef>
              <a:spcAft>
                <a:spcPts val="0"/>
              </a:spcAft>
              <a:buSzPts val="4800"/>
              <a:buChar char="●"/>
              <a:defRPr sz="4800"/>
            </a:lvl7pPr>
            <a:lvl8pPr lvl="7" algn="l">
              <a:lnSpc>
                <a:spcPct val="115000"/>
              </a:lnSpc>
              <a:spcBef>
                <a:spcPts val="0"/>
              </a:spcBef>
              <a:spcAft>
                <a:spcPts val="0"/>
              </a:spcAft>
              <a:buSzPts val="4800"/>
              <a:buChar char="○"/>
              <a:defRPr sz="4800"/>
            </a:lvl8pPr>
            <a:lvl9pPr lvl="8" algn="l">
              <a:lnSpc>
                <a:spcPct val="115000"/>
              </a:lnSpc>
              <a:spcBef>
                <a:spcPts val="0"/>
              </a:spcBef>
              <a:spcAft>
                <a:spcPts val="0"/>
              </a:spcAft>
              <a:buSzPts val="4800"/>
              <a:buChar char="■"/>
              <a:defRPr sz="4800"/>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952" name="Shape 952"/>
        <p:cNvGrpSpPr/>
        <p:nvPr/>
      </p:nvGrpSpPr>
      <p:grpSpPr>
        <a:xfrm>
          <a:off x="0" y="0"/>
          <a:ext cx="0" cy="0"/>
          <a:chOff x="0" y="0"/>
          <a:chExt cx="0" cy="0"/>
        </a:xfrm>
      </p:grpSpPr>
      <p:sp>
        <p:nvSpPr>
          <p:cNvPr id="953" name="Google Shape;953;g39c1a85cac3_0_95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4200"/>
              <a:buChar char="●"/>
              <a:defRPr sz="4200"/>
            </a:lvl1pPr>
            <a:lvl2pPr lvl="1" algn="ctr">
              <a:lnSpc>
                <a:spcPct val="115000"/>
              </a:lnSpc>
              <a:spcBef>
                <a:spcPts val="0"/>
              </a:spcBef>
              <a:spcAft>
                <a:spcPts val="0"/>
              </a:spcAft>
              <a:buSzPts val="4200"/>
              <a:buChar char="○"/>
              <a:defRPr sz="4200"/>
            </a:lvl2pPr>
            <a:lvl3pPr lvl="2" algn="ctr">
              <a:lnSpc>
                <a:spcPct val="115000"/>
              </a:lnSpc>
              <a:spcBef>
                <a:spcPts val="0"/>
              </a:spcBef>
              <a:spcAft>
                <a:spcPts val="0"/>
              </a:spcAft>
              <a:buSzPts val="4200"/>
              <a:buChar char="■"/>
              <a:defRPr sz="4200"/>
            </a:lvl3pPr>
            <a:lvl4pPr lvl="3" algn="ctr">
              <a:lnSpc>
                <a:spcPct val="115000"/>
              </a:lnSpc>
              <a:spcBef>
                <a:spcPts val="0"/>
              </a:spcBef>
              <a:spcAft>
                <a:spcPts val="0"/>
              </a:spcAft>
              <a:buSzPts val="4200"/>
              <a:buChar char="●"/>
              <a:defRPr sz="4200"/>
            </a:lvl4pPr>
            <a:lvl5pPr lvl="4" algn="ctr">
              <a:lnSpc>
                <a:spcPct val="115000"/>
              </a:lnSpc>
              <a:spcBef>
                <a:spcPts val="0"/>
              </a:spcBef>
              <a:spcAft>
                <a:spcPts val="0"/>
              </a:spcAft>
              <a:buSzPts val="4200"/>
              <a:buChar char="○"/>
              <a:defRPr sz="4200"/>
            </a:lvl5pPr>
            <a:lvl6pPr lvl="5" algn="ctr">
              <a:lnSpc>
                <a:spcPct val="115000"/>
              </a:lnSpc>
              <a:spcBef>
                <a:spcPts val="0"/>
              </a:spcBef>
              <a:spcAft>
                <a:spcPts val="0"/>
              </a:spcAft>
              <a:buSzPts val="4200"/>
              <a:buChar char="■"/>
              <a:defRPr sz="4200"/>
            </a:lvl6pPr>
            <a:lvl7pPr lvl="6" algn="ctr">
              <a:lnSpc>
                <a:spcPct val="115000"/>
              </a:lnSpc>
              <a:spcBef>
                <a:spcPts val="0"/>
              </a:spcBef>
              <a:spcAft>
                <a:spcPts val="0"/>
              </a:spcAft>
              <a:buSzPts val="4200"/>
              <a:buChar char="●"/>
              <a:defRPr sz="4200"/>
            </a:lvl7pPr>
            <a:lvl8pPr lvl="7" algn="ctr">
              <a:lnSpc>
                <a:spcPct val="115000"/>
              </a:lnSpc>
              <a:spcBef>
                <a:spcPts val="0"/>
              </a:spcBef>
              <a:spcAft>
                <a:spcPts val="0"/>
              </a:spcAft>
              <a:buSzPts val="4200"/>
              <a:buChar char="○"/>
              <a:defRPr sz="4200"/>
            </a:lvl8pPr>
            <a:lvl9pPr lvl="8" algn="ctr">
              <a:lnSpc>
                <a:spcPct val="115000"/>
              </a:lnSpc>
              <a:spcBef>
                <a:spcPts val="0"/>
              </a:spcBef>
              <a:spcAft>
                <a:spcPts val="0"/>
              </a:spcAft>
              <a:buSzPts val="4200"/>
              <a:buChar char="■"/>
              <a:defRPr sz="4200"/>
            </a:lvl9pPr>
          </a:lstStyle>
          <a:p/>
        </p:txBody>
      </p:sp>
      <p:sp>
        <p:nvSpPr>
          <p:cNvPr id="954" name="Google Shape;954;g39c1a85cac3_0_95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100"/>
              <a:buNone/>
              <a:defRPr sz="2100"/>
            </a:lvl1pPr>
            <a:lvl2pPr lvl="1" algn="ctr">
              <a:lnSpc>
                <a:spcPct val="115000"/>
              </a:lnSpc>
              <a:spcBef>
                <a:spcPts val="0"/>
              </a:spcBef>
              <a:spcAft>
                <a:spcPts val="0"/>
              </a:spcAft>
              <a:buSzPts val="2100"/>
              <a:buNone/>
              <a:defRPr sz="2100"/>
            </a:lvl2pPr>
            <a:lvl3pPr lvl="2" algn="ctr">
              <a:lnSpc>
                <a:spcPct val="115000"/>
              </a:lnSpc>
              <a:spcBef>
                <a:spcPts val="0"/>
              </a:spcBef>
              <a:spcAft>
                <a:spcPts val="0"/>
              </a:spcAft>
              <a:buSzPts val="2100"/>
              <a:buNone/>
              <a:defRPr sz="2100"/>
            </a:lvl3pPr>
            <a:lvl4pPr lvl="3" algn="ctr">
              <a:lnSpc>
                <a:spcPct val="115000"/>
              </a:lnSpc>
              <a:spcBef>
                <a:spcPts val="0"/>
              </a:spcBef>
              <a:spcAft>
                <a:spcPts val="0"/>
              </a:spcAft>
              <a:buSzPts val="2100"/>
              <a:buNone/>
              <a:defRPr sz="2100"/>
            </a:lvl4pPr>
            <a:lvl5pPr lvl="4" algn="ctr">
              <a:lnSpc>
                <a:spcPct val="115000"/>
              </a:lnSpc>
              <a:spcBef>
                <a:spcPts val="0"/>
              </a:spcBef>
              <a:spcAft>
                <a:spcPts val="0"/>
              </a:spcAft>
              <a:buSzPts val="2100"/>
              <a:buNone/>
              <a:defRPr sz="2100"/>
            </a:lvl5pPr>
            <a:lvl6pPr lvl="5" algn="ctr">
              <a:lnSpc>
                <a:spcPct val="115000"/>
              </a:lnSpc>
              <a:spcBef>
                <a:spcPts val="0"/>
              </a:spcBef>
              <a:spcAft>
                <a:spcPts val="0"/>
              </a:spcAft>
              <a:buSzPts val="2100"/>
              <a:buNone/>
              <a:defRPr sz="2100"/>
            </a:lvl6pPr>
            <a:lvl7pPr lvl="6" algn="ctr">
              <a:lnSpc>
                <a:spcPct val="115000"/>
              </a:lnSpc>
              <a:spcBef>
                <a:spcPts val="0"/>
              </a:spcBef>
              <a:spcAft>
                <a:spcPts val="0"/>
              </a:spcAft>
              <a:buSzPts val="2100"/>
              <a:buNone/>
              <a:defRPr sz="2100"/>
            </a:lvl7pPr>
            <a:lvl8pPr lvl="7" algn="ctr">
              <a:lnSpc>
                <a:spcPct val="115000"/>
              </a:lnSpc>
              <a:spcBef>
                <a:spcPts val="0"/>
              </a:spcBef>
              <a:spcAft>
                <a:spcPts val="0"/>
              </a:spcAft>
              <a:buSzPts val="2100"/>
              <a:buNone/>
              <a:defRPr sz="2100"/>
            </a:lvl8pPr>
            <a:lvl9pPr lvl="8" algn="ctr">
              <a:lnSpc>
                <a:spcPct val="115000"/>
              </a:lnSpc>
              <a:spcBef>
                <a:spcPts val="0"/>
              </a:spcBef>
              <a:spcAft>
                <a:spcPts val="0"/>
              </a:spcAft>
              <a:buSzPts val="2100"/>
              <a:buNone/>
              <a:defRPr sz="2100"/>
            </a:lvl9pPr>
          </a:lstStyle>
          <a:p/>
        </p:txBody>
      </p:sp>
      <p:sp>
        <p:nvSpPr>
          <p:cNvPr id="955" name="Google Shape;955;g39c1a85cac3_0_95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956" name="Shape 956"/>
        <p:cNvGrpSpPr/>
        <p:nvPr/>
      </p:nvGrpSpPr>
      <p:grpSpPr>
        <a:xfrm>
          <a:off x="0" y="0"/>
          <a:ext cx="0" cy="0"/>
          <a:chOff x="0" y="0"/>
          <a:chExt cx="0" cy="0"/>
        </a:xfrm>
      </p:grpSpPr>
      <p:sp>
        <p:nvSpPr>
          <p:cNvPr id="957" name="Google Shape;957;g39c1a85cac3_0_96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15000"/>
              </a:lnSpc>
              <a:spcBef>
                <a:spcPts val="0"/>
              </a:spcBef>
              <a:spcAft>
                <a:spcPts val="0"/>
              </a:spcAft>
              <a:buSzPts val="1000"/>
              <a:buNone/>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958" name="Shape 958"/>
        <p:cNvGrpSpPr/>
        <p:nvPr/>
      </p:nvGrpSpPr>
      <p:grpSpPr>
        <a:xfrm>
          <a:off x="0" y="0"/>
          <a:ext cx="0" cy="0"/>
          <a:chOff x="0" y="0"/>
          <a:chExt cx="0" cy="0"/>
        </a:xfrm>
      </p:grpSpPr>
      <p:sp>
        <p:nvSpPr>
          <p:cNvPr id="959" name="Google Shape;959;g39c1a85cac3_0_965"/>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12000"/>
              <a:buChar char="●"/>
              <a:defRPr sz="12000"/>
            </a:lvl1pPr>
            <a:lvl2pPr lvl="1" algn="ctr">
              <a:lnSpc>
                <a:spcPct val="115000"/>
              </a:lnSpc>
              <a:spcBef>
                <a:spcPts val="0"/>
              </a:spcBef>
              <a:spcAft>
                <a:spcPts val="0"/>
              </a:spcAft>
              <a:buSzPts val="12000"/>
              <a:buChar char="○"/>
              <a:defRPr sz="12000"/>
            </a:lvl2pPr>
            <a:lvl3pPr lvl="2" algn="ctr">
              <a:lnSpc>
                <a:spcPct val="115000"/>
              </a:lnSpc>
              <a:spcBef>
                <a:spcPts val="0"/>
              </a:spcBef>
              <a:spcAft>
                <a:spcPts val="0"/>
              </a:spcAft>
              <a:buSzPts val="12000"/>
              <a:buChar char="■"/>
              <a:defRPr sz="12000"/>
            </a:lvl3pPr>
            <a:lvl4pPr lvl="3" algn="ctr">
              <a:lnSpc>
                <a:spcPct val="115000"/>
              </a:lnSpc>
              <a:spcBef>
                <a:spcPts val="0"/>
              </a:spcBef>
              <a:spcAft>
                <a:spcPts val="0"/>
              </a:spcAft>
              <a:buSzPts val="12000"/>
              <a:buChar char="●"/>
              <a:defRPr sz="12000"/>
            </a:lvl4pPr>
            <a:lvl5pPr lvl="4" algn="ctr">
              <a:lnSpc>
                <a:spcPct val="115000"/>
              </a:lnSpc>
              <a:spcBef>
                <a:spcPts val="0"/>
              </a:spcBef>
              <a:spcAft>
                <a:spcPts val="0"/>
              </a:spcAft>
              <a:buSzPts val="12000"/>
              <a:buChar char="○"/>
              <a:defRPr sz="12000"/>
            </a:lvl5pPr>
            <a:lvl6pPr lvl="5" algn="ctr">
              <a:lnSpc>
                <a:spcPct val="115000"/>
              </a:lnSpc>
              <a:spcBef>
                <a:spcPts val="0"/>
              </a:spcBef>
              <a:spcAft>
                <a:spcPts val="0"/>
              </a:spcAft>
              <a:buSzPts val="12000"/>
              <a:buChar char="■"/>
              <a:defRPr sz="12000"/>
            </a:lvl6pPr>
            <a:lvl7pPr lvl="6" algn="ctr">
              <a:lnSpc>
                <a:spcPct val="115000"/>
              </a:lnSpc>
              <a:spcBef>
                <a:spcPts val="0"/>
              </a:spcBef>
              <a:spcAft>
                <a:spcPts val="0"/>
              </a:spcAft>
              <a:buSzPts val="12000"/>
              <a:buChar char="●"/>
              <a:defRPr sz="12000"/>
            </a:lvl7pPr>
            <a:lvl8pPr lvl="7" algn="ctr">
              <a:lnSpc>
                <a:spcPct val="115000"/>
              </a:lnSpc>
              <a:spcBef>
                <a:spcPts val="0"/>
              </a:spcBef>
              <a:spcAft>
                <a:spcPts val="0"/>
              </a:spcAft>
              <a:buSzPts val="12000"/>
              <a:buChar char="○"/>
              <a:defRPr sz="12000"/>
            </a:lvl8pPr>
            <a:lvl9pPr lvl="8" algn="ctr">
              <a:lnSpc>
                <a:spcPct val="115000"/>
              </a:lnSpc>
              <a:spcBef>
                <a:spcPts val="0"/>
              </a:spcBef>
              <a:spcAft>
                <a:spcPts val="0"/>
              </a:spcAft>
              <a:buSzPts val="12000"/>
              <a:buChar char="■"/>
              <a:defRPr sz="12000"/>
            </a:lvl9pPr>
          </a:lstStyle>
          <a:p/>
        </p:txBody>
      </p:sp>
      <p:sp>
        <p:nvSpPr>
          <p:cNvPr id="960" name="Google Shape;960;g39c1a85cac3_0_96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292100" lvl="0" marL="457200" algn="ctr">
              <a:lnSpc>
                <a:spcPct val="115000"/>
              </a:lnSpc>
              <a:spcBef>
                <a:spcPts val="0"/>
              </a:spcBef>
              <a:spcAft>
                <a:spcPts val="0"/>
              </a:spcAft>
              <a:buSzPts val="1000"/>
              <a:buChar char="●"/>
              <a:defRPr/>
            </a:lvl1pPr>
            <a:lvl2pPr indent="-292100" lvl="1" marL="914400" algn="ctr">
              <a:lnSpc>
                <a:spcPct val="115000"/>
              </a:lnSpc>
              <a:spcBef>
                <a:spcPts val="0"/>
              </a:spcBef>
              <a:spcAft>
                <a:spcPts val="0"/>
              </a:spcAft>
              <a:buSzPts val="1000"/>
              <a:buChar char="○"/>
              <a:defRPr/>
            </a:lvl2pPr>
            <a:lvl3pPr indent="-292100" lvl="2" marL="1371600" algn="ctr">
              <a:lnSpc>
                <a:spcPct val="115000"/>
              </a:lnSpc>
              <a:spcBef>
                <a:spcPts val="0"/>
              </a:spcBef>
              <a:spcAft>
                <a:spcPts val="0"/>
              </a:spcAft>
              <a:buSzPts val="1000"/>
              <a:buChar char="■"/>
              <a:defRPr/>
            </a:lvl3pPr>
            <a:lvl4pPr indent="-292100" lvl="3" marL="1828800" algn="ctr">
              <a:lnSpc>
                <a:spcPct val="115000"/>
              </a:lnSpc>
              <a:spcBef>
                <a:spcPts val="0"/>
              </a:spcBef>
              <a:spcAft>
                <a:spcPts val="0"/>
              </a:spcAft>
              <a:buSzPts val="1000"/>
              <a:buChar char="●"/>
              <a:defRPr/>
            </a:lvl4pPr>
            <a:lvl5pPr indent="-292100" lvl="4" marL="2286000" algn="ctr">
              <a:lnSpc>
                <a:spcPct val="115000"/>
              </a:lnSpc>
              <a:spcBef>
                <a:spcPts val="0"/>
              </a:spcBef>
              <a:spcAft>
                <a:spcPts val="0"/>
              </a:spcAft>
              <a:buSzPts val="1000"/>
              <a:buChar char="○"/>
              <a:defRPr/>
            </a:lvl5pPr>
            <a:lvl6pPr indent="-292100" lvl="5" marL="2743200" algn="ctr">
              <a:lnSpc>
                <a:spcPct val="115000"/>
              </a:lnSpc>
              <a:spcBef>
                <a:spcPts val="0"/>
              </a:spcBef>
              <a:spcAft>
                <a:spcPts val="0"/>
              </a:spcAft>
              <a:buSzPts val="1000"/>
              <a:buChar char="■"/>
              <a:defRPr/>
            </a:lvl6pPr>
            <a:lvl7pPr indent="-292100" lvl="6" marL="3200400" algn="ctr">
              <a:lnSpc>
                <a:spcPct val="115000"/>
              </a:lnSpc>
              <a:spcBef>
                <a:spcPts val="0"/>
              </a:spcBef>
              <a:spcAft>
                <a:spcPts val="0"/>
              </a:spcAft>
              <a:buSzPts val="1000"/>
              <a:buChar char="●"/>
              <a:defRPr/>
            </a:lvl7pPr>
            <a:lvl8pPr indent="-292100" lvl="7" marL="3657600" algn="ctr">
              <a:lnSpc>
                <a:spcPct val="115000"/>
              </a:lnSpc>
              <a:spcBef>
                <a:spcPts val="0"/>
              </a:spcBef>
              <a:spcAft>
                <a:spcPts val="0"/>
              </a:spcAft>
              <a:buSzPts val="1000"/>
              <a:buChar char="○"/>
              <a:defRPr/>
            </a:lvl8pPr>
            <a:lvl9pPr indent="-292100" lvl="8" marL="4114800" algn="ctr">
              <a:lnSpc>
                <a:spcPct val="115000"/>
              </a:lnSpc>
              <a:spcBef>
                <a:spcPts val="0"/>
              </a:spcBef>
              <a:spcAft>
                <a:spcPts val="0"/>
              </a:spcAft>
              <a:buSzPts val="1000"/>
              <a:buChar char="■"/>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961" name="Shape 961"/>
        <p:cNvGrpSpPr/>
        <p:nvPr/>
      </p:nvGrpSpPr>
      <p:grpSpPr>
        <a:xfrm>
          <a:off x="0" y="0"/>
          <a:ext cx="0" cy="0"/>
          <a:chOff x="0" y="0"/>
          <a:chExt cx="0" cy="0"/>
        </a:xfrm>
      </p:grpSpPr>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962" name="Shape 962"/>
        <p:cNvGrpSpPr/>
        <p:nvPr/>
      </p:nvGrpSpPr>
      <p:grpSpPr>
        <a:xfrm>
          <a:off x="0" y="0"/>
          <a:ext cx="0" cy="0"/>
          <a:chOff x="0" y="0"/>
          <a:chExt cx="0" cy="0"/>
        </a:xfrm>
      </p:grpSpPr>
      <p:sp>
        <p:nvSpPr>
          <p:cNvPr id="963" name="Google Shape;963;g39c1a85cac3_0_969"/>
          <p:cNvSpPr txBox="1"/>
          <p:nvPr>
            <p:ph type="title"/>
          </p:nvPr>
        </p:nvSpPr>
        <p:spPr>
          <a:xfrm>
            <a:off x="677325" y="1832775"/>
            <a:ext cx="3217200" cy="1484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4200"/>
              <a:buNone/>
              <a:defRPr sz="42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64" name="Google Shape;964;g39c1a85cac3_0_969"/>
          <p:cNvSpPr txBox="1"/>
          <p:nvPr>
            <p:ph idx="1" type="subTitle"/>
          </p:nvPr>
        </p:nvSpPr>
        <p:spPr>
          <a:xfrm>
            <a:off x="4406650" y="39375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65" name="Google Shape;965;g39c1a85cac3_0_969"/>
          <p:cNvSpPr txBox="1"/>
          <p:nvPr>
            <p:ph idx="2" type="subTitle"/>
          </p:nvPr>
        </p:nvSpPr>
        <p:spPr>
          <a:xfrm>
            <a:off x="4406650" y="115170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66" name="Google Shape;966;g39c1a85cac3_0_969"/>
          <p:cNvSpPr txBox="1"/>
          <p:nvPr>
            <p:ph idx="3" type="subTitle"/>
          </p:nvPr>
        </p:nvSpPr>
        <p:spPr>
          <a:xfrm>
            <a:off x="4406650" y="342557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67" name="Google Shape;967;g39c1a85cac3_0_969"/>
          <p:cNvSpPr txBox="1"/>
          <p:nvPr>
            <p:ph idx="4" type="subTitle"/>
          </p:nvPr>
        </p:nvSpPr>
        <p:spPr>
          <a:xfrm>
            <a:off x="4406650" y="190966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68" name="Google Shape;968;g39c1a85cac3_0_969"/>
          <p:cNvSpPr txBox="1"/>
          <p:nvPr>
            <p:ph idx="5" type="subTitle"/>
          </p:nvPr>
        </p:nvSpPr>
        <p:spPr>
          <a:xfrm>
            <a:off x="4406650" y="418352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69" name="Google Shape;969;g39c1a85cac3_0_969"/>
          <p:cNvSpPr txBox="1"/>
          <p:nvPr>
            <p:ph idx="6" type="subTitle"/>
          </p:nvPr>
        </p:nvSpPr>
        <p:spPr>
          <a:xfrm>
            <a:off x="4406650" y="266761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1">
  <p:cSld name="BLANK_1_1_1_1_1_1_1_1_1_1_1_1_1_1_2">
    <p:spTree>
      <p:nvGrpSpPr>
        <p:cNvPr id="107" name="Shape 107"/>
        <p:cNvGrpSpPr/>
        <p:nvPr/>
      </p:nvGrpSpPr>
      <p:grpSpPr>
        <a:xfrm>
          <a:off x="0" y="0"/>
          <a:ext cx="0" cy="0"/>
          <a:chOff x="0" y="0"/>
          <a:chExt cx="0" cy="0"/>
        </a:xfrm>
      </p:grpSpPr>
      <p:cxnSp>
        <p:nvCxnSpPr>
          <p:cNvPr id="108" name="Google Shape;108;p19"/>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109" name="Google Shape;109;p19"/>
          <p:cNvSpPr txBox="1"/>
          <p:nvPr>
            <p:ph idx="1" type="subTitle"/>
          </p:nvPr>
        </p:nvSpPr>
        <p:spPr>
          <a:xfrm>
            <a:off x="984950" y="3865575"/>
            <a:ext cx="416700" cy="3936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accent6"/>
                </a:solidFill>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110" name="Google Shape;110;p19"/>
          <p:cNvSpPr txBox="1"/>
          <p:nvPr>
            <p:ph idx="2" type="subTitle"/>
          </p:nvPr>
        </p:nvSpPr>
        <p:spPr>
          <a:xfrm>
            <a:off x="984950" y="2584425"/>
            <a:ext cx="416700" cy="393600"/>
          </a:xfrm>
          <a:prstGeom prst="rect">
            <a:avLst/>
          </a:prstGeom>
          <a:solidFill>
            <a:schemeClr val="lt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11" name="Google Shape;111;p19"/>
          <p:cNvSpPr txBox="1"/>
          <p:nvPr>
            <p:ph type="title"/>
          </p:nvPr>
        </p:nvSpPr>
        <p:spPr>
          <a:xfrm>
            <a:off x="139700" y="228600"/>
            <a:ext cx="6480300" cy="587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cxnSp>
        <p:nvCxnSpPr>
          <p:cNvPr id="112" name="Google Shape;112;p19"/>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
        <p:nvSpPr>
          <p:cNvPr id="113" name="Google Shape;113;p19"/>
          <p:cNvSpPr txBox="1"/>
          <p:nvPr>
            <p:ph idx="3" type="subTitle"/>
          </p:nvPr>
        </p:nvSpPr>
        <p:spPr>
          <a:xfrm>
            <a:off x="984950" y="1291350"/>
            <a:ext cx="416700" cy="393600"/>
          </a:xfrm>
          <a:prstGeom prst="rect">
            <a:avLst/>
          </a:prstGeom>
          <a:solidFill>
            <a:schemeClr val="lt1"/>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14" name="Google Shape;114;p19"/>
          <p:cNvSpPr txBox="1"/>
          <p:nvPr>
            <p:ph idx="4" type="body"/>
          </p:nvPr>
        </p:nvSpPr>
        <p:spPr>
          <a:xfrm>
            <a:off x="1399300" y="1548450"/>
            <a:ext cx="3811200" cy="951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accent6"/>
              </a:buClr>
              <a:buSzPts val="1000"/>
              <a:buChar char="●"/>
              <a:defRPr>
                <a:solidFill>
                  <a:schemeClr val="accent6"/>
                </a:solidFill>
              </a:defRPr>
            </a:lvl1pPr>
            <a:lvl2pPr indent="-292100" lvl="1" marL="914400" algn="l">
              <a:lnSpc>
                <a:spcPct val="100000"/>
              </a:lnSpc>
              <a:spcBef>
                <a:spcPts val="800"/>
              </a:spcBef>
              <a:spcAft>
                <a:spcPts val="0"/>
              </a:spcAft>
              <a:buClr>
                <a:schemeClr val="accent6"/>
              </a:buClr>
              <a:buSzPts val="1000"/>
              <a:buChar char="○"/>
              <a:defRPr>
                <a:solidFill>
                  <a:schemeClr val="accent6"/>
                </a:solidFill>
              </a:defRPr>
            </a:lvl2pPr>
            <a:lvl3pPr indent="-292100" lvl="2" marL="1371600" algn="l">
              <a:lnSpc>
                <a:spcPct val="100000"/>
              </a:lnSpc>
              <a:spcBef>
                <a:spcPts val="800"/>
              </a:spcBef>
              <a:spcAft>
                <a:spcPts val="0"/>
              </a:spcAft>
              <a:buClr>
                <a:schemeClr val="accent6"/>
              </a:buClr>
              <a:buSzPts val="1000"/>
              <a:buChar char="■"/>
              <a:defRPr>
                <a:solidFill>
                  <a:schemeClr val="accent6"/>
                </a:solidFill>
              </a:defRPr>
            </a:lvl3pPr>
            <a:lvl4pPr indent="-292100" lvl="3" marL="1828800" algn="l">
              <a:lnSpc>
                <a:spcPct val="100000"/>
              </a:lnSpc>
              <a:spcBef>
                <a:spcPts val="800"/>
              </a:spcBef>
              <a:spcAft>
                <a:spcPts val="0"/>
              </a:spcAft>
              <a:buClr>
                <a:schemeClr val="accent6"/>
              </a:buClr>
              <a:buSzPts val="1000"/>
              <a:buChar char="●"/>
              <a:defRPr>
                <a:solidFill>
                  <a:schemeClr val="accent6"/>
                </a:solidFill>
              </a:defRPr>
            </a:lvl4pPr>
            <a:lvl5pPr indent="-292100" lvl="4" marL="2286000" algn="l">
              <a:lnSpc>
                <a:spcPct val="100000"/>
              </a:lnSpc>
              <a:spcBef>
                <a:spcPts val="800"/>
              </a:spcBef>
              <a:spcAft>
                <a:spcPts val="0"/>
              </a:spcAft>
              <a:buClr>
                <a:schemeClr val="accent6"/>
              </a:buClr>
              <a:buSzPts val="1000"/>
              <a:buChar char="○"/>
              <a:defRPr>
                <a:solidFill>
                  <a:schemeClr val="accent6"/>
                </a:solidFill>
              </a:defRPr>
            </a:lvl5pPr>
            <a:lvl6pPr indent="-292100" lvl="5" marL="2743200" algn="l">
              <a:lnSpc>
                <a:spcPct val="100000"/>
              </a:lnSpc>
              <a:spcBef>
                <a:spcPts val="800"/>
              </a:spcBef>
              <a:spcAft>
                <a:spcPts val="0"/>
              </a:spcAft>
              <a:buClr>
                <a:schemeClr val="accent6"/>
              </a:buClr>
              <a:buSzPts val="1000"/>
              <a:buChar char="■"/>
              <a:defRPr>
                <a:solidFill>
                  <a:schemeClr val="accent6"/>
                </a:solidFill>
              </a:defRPr>
            </a:lvl6pPr>
            <a:lvl7pPr indent="-292100" lvl="6" marL="3200400" algn="l">
              <a:lnSpc>
                <a:spcPct val="100000"/>
              </a:lnSpc>
              <a:spcBef>
                <a:spcPts val="800"/>
              </a:spcBef>
              <a:spcAft>
                <a:spcPts val="0"/>
              </a:spcAft>
              <a:buClr>
                <a:schemeClr val="accent6"/>
              </a:buClr>
              <a:buSzPts val="1000"/>
              <a:buChar char="●"/>
              <a:defRPr>
                <a:solidFill>
                  <a:schemeClr val="accent6"/>
                </a:solidFill>
              </a:defRPr>
            </a:lvl7pPr>
            <a:lvl8pPr indent="-292100" lvl="7" marL="3657600" algn="l">
              <a:lnSpc>
                <a:spcPct val="100000"/>
              </a:lnSpc>
              <a:spcBef>
                <a:spcPts val="800"/>
              </a:spcBef>
              <a:spcAft>
                <a:spcPts val="0"/>
              </a:spcAft>
              <a:buClr>
                <a:schemeClr val="accent6"/>
              </a:buClr>
              <a:buSzPts val="1000"/>
              <a:buChar char="○"/>
              <a:defRPr>
                <a:solidFill>
                  <a:schemeClr val="accent6"/>
                </a:solidFill>
              </a:defRPr>
            </a:lvl8pPr>
            <a:lvl9pPr indent="-292100" lvl="8" marL="4114800" algn="l">
              <a:lnSpc>
                <a:spcPct val="100000"/>
              </a:lnSpc>
              <a:spcBef>
                <a:spcPts val="800"/>
              </a:spcBef>
              <a:spcAft>
                <a:spcPts val="800"/>
              </a:spcAft>
              <a:buClr>
                <a:schemeClr val="accent6"/>
              </a:buClr>
              <a:buSzPts val="1000"/>
              <a:buChar char="■"/>
              <a:defRPr>
                <a:solidFill>
                  <a:schemeClr val="accent6"/>
                </a:solidFill>
              </a:defRPr>
            </a:lvl9pPr>
          </a:lstStyle>
          <a:p/>
        </p:txBody>
      </p:sp>
      <p:sp>
        <p:nvSpPr>
          <p:cNvPr id="115" name="Google Shape;115;p19"/>
          <p:cNvSpPr txBox="1"/>
          <p:nvPr>
            <p:ph idx="5" type="subTitle"/>
          </p:nvPr>
        </p:nvSpPr>
        <p:spPr>
          <a:xfrm>
            <a:off x="1400950" y="12913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116" name="Google Shape;116;p19"/>
          <p:cNvSpPr txBox="1"/>
          <p:nvPr>
            <p:ph idx="6" type="body"/>
          </p:nvPr>
        </p:nvSpPr>
        <p:spPr>
          <a:xfrm>
            <a:off x="1399300" y="2838025"/>
            <a:ext cx="3811200" cy="1023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17" name="Google Shape;117;p19"/>
          <p:cNvSpPr txBox="1"/>
          <p:nvPr>
            <p:ph idx="7" type="subTitle"/>
          </p:nvPr>
        </p:nvSpPr>
        <p:spPr>
          <a:xfrm>
            <a:off x="1399313" y="257642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18" name="Google Shape;118;p19"/>
          <p:cNvSpPr txBox="1"/>
          <p:nvPr>
            <p:ph idx="8" type="body"/>
          </p:nvPr>
        </p:nvSpPr>
        <p:spPr>
          <a:xfrm>
            <a:off x="1399325" y="4123075"/>
            <a:ext cx="3811200" cy="891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19" name="Google Shape;119;p19"/>
          <p:cNvSpPr txBox="1"/>
          <p:nvPr>
            <p:ph idx="9" type="subTitle"/>
          </p:nvPr>
        </p:nvSpPr>
        <p:spPr>
          <a:xfrm>
            <a:off x="1399338" y="38614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20" name="Google Shape;120;p1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19"/>
          <p:cNvSpPr/>
          <p:nvPr>
            <p:ph idx="13" type="pic"/>
          </p:nvPr>
        </p:nvSpPr>
        <p:spPr>
          <a:xfrm>
            <a:off x="5215425" y="1291375"/>
            <a:ext cx="3807900" cy="3853500"/>
          </a:xfrm>
          <a:prstGeom prst="rect">
            <a:avLst/>
          </a:prstGeom>
          <a:noFill/>
          <a:ln>
            <a:noFill/>
          </a:ln>
        </p:spPr>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970" name="Shape 970"/>
        <p:cNvGrpSpPr/>
        <p:nvPr/>
      </p:nvGrpSpPr>
      <p:grpSpPr>
        <a:xfrm>
          <a:off x="0" y="0"/>
          <a:ext cx="0" cy="0"/>
          <a:chOff x="0" y="0"/>
          <a:chExt cx="0" cy="0"/>
        </a:xfrm>
      </p:grpSpPr>
      <p:sp>
        <p:nvSpPr>
          <p:cNvPr id="971" name="Google Shape;971;g39c1a85cac3_0_97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972" name="Google Shape;972;g39c1a85cac3_0_977"/>
          <p:cNvSpPr txBox="1"/>
          <p:nvPr>
            <p:ph idx="1" type="body"/>
          </p:nvPr>
        </p:nvSpPr>
        <p:spPr>
          <a:xfrm>
            <a:off x="311700" y="1152475"/>
            <a:ext cx="4473900" cy="341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973" name="Google Shape;973;g39c1a85cac3_0_977"/>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974" name="Shape 974"/>
        <p:cNvGrpSpPr/>
        <p:nvPr/>
      </p:nvGrpSpPr>
      <p:grpSpPr>
        <a:xfrm>
          <a:off x="0" y="0"/>
          <a:ext cx="0" cy="0"/>
          <a:chOff x="0" y="0"/>
          <a:chExt cx="0" cy="0"/>
        </a:xfrm>
      </p:grpSpPr>
      <p:sp>
        <p:nvSpPr>
          <p:cNvPr id="975" name="Google Shape;975;g39c1a85cac3_0_981"/>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976" name="Google Shape;976;g39c1a85cac3_0_981"/>
          <p:cNvSpPr txBox="1"/>
          <p:nvPr>
            <p:ph idx="1" type="body"/>
          </p:nvPr>
        </p:nvSpPr>
        <p:spPr>
          <a:xfrm>
            <a:off x="483150" y="2237788"/>
            <a:ext cx="36198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977" name="Google Shape;977;g39c1a85cac3_0_981"/>
          <p:cNvSpPr txBox="1"/>
          <p:nvPr>
            <p:ph idx="2" type="body"/>
          </p:nvPr>
        </p:nvSpPr>
        <p:spPr>
          <a:xfrm>
            <a:off x="5048000" y="2237788"/>
            <a:ext cx="36198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978" name="Google Shape;978;g39c1a85cac3_0_981"/>
          <p:cNvSpPr txBox="1"/>
          <p:nvPr>
            <p:ph idx="3" type="subTitle"/>
          </p:nvPr>
        </p:nvSpPr>
        <p:spPr>
          <a:xfrm>
            <a:off x="483150" y="1336161"/>
            <a:ext cx="36198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79" name="Google Shape;979;g39c1a85cac3_0_981"/>
          <p:cNvSpPr txBox="1"/>
          <p:nvPr>
            <p:ph idx="4" type="subTitle"/>
          </p:nvPr>
        </p:nvSpPr>
        <p:spPr>
          <a:xfrm>
            <a:off x="5048000" y="1336161"/>
            <a:ext cx="36198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980" name="Shape 980"/>
        <p:cNvGrpSpPr/>
        <p:nvPr/>
      </p:nvGrpSpPr>
      <p:grpSpPr>
        <a:xfrm>
          <a:off x="0" y="0"/>
          <a:ext cx="0" cy="0"/>
          <a:chOff x="0" y="0"/>
          <a:chExt cx="0" cy="0"/>
        </a:xfrm>
      </p:grpSpPr>
      <p:sp>
        <p:nvSpPr>
          <p:cNvPr id="981" name="Google Shape;981;g39c1a85cac3_0_987"/>
          <p:cNvSpPr txBox="1"/>
          <p:nvPr>
            <p:ph idx="1" type="body"/>
          </p:nvPr>
        </p:nvSpPr>
        <p:spPr>
          <a:xfrm>
            <a:off x="48317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982" name="Google Shape;982;g39c1a85cac3_0_987"/>
          <p:cNvSpPr txBox="1"/>
          <p:nvPr>
            <p:ph idx="2" type="body"/>
          </p:nvPr>
        </p:nvSpPr>
        <p:spPr>
          <a:xfrm>
            <a:off x="334772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983" name="Google Shape;983;g39c1a85cac3_0_987"/>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984" name="Google Shape;984;g39c1a85cac3_0_987"/>
          <p:cNvSpPr txBox="1"/>
          <p:nvPr>
            <p:ph idx="3" type="subTitle"/>
          </p:nvPr>
        </p:nvSpPr>
        <p:spPr>
          <a:xfrm>
            <a:off x="4831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85" name="Google Shape;985;g39c1a85cac3_0_987"/>
          <p:cNvSpPr txBox="1"/>
          <p:nvPr>
            <p:ph idx="4" type="subTitle"/>
          </p:nvPr>
        </p:nvSpPr>
        <p:spPr>
          <a:xfrm>
            <a:off x="334772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86" name="Google Shape;986;g39c1a85cac3_0_987"/>
          <p:cNvSpPr txBox="1"/>
          <p:nvPr>
            <p:ph idx="5" type="subTitle"/>
          </p:nvPr>
        </p:nvSpPr>
        <p:spPr>
          <a:xfrm>
            <a:off x="62122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87" name="Google Shape;987;g39c1a85cac3_0_987"/>
          <p:cNvSpPr txBox="1"/>
          <p:nvPr>
            <p:ph idx="6" type="body"/>
          </p:nvPr>
        </p:nvSpPr>
        <p:spPr>
          <a:xfrm>
            <a:off x="621227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988" name="Shape 988"/>
        <p:cNvGrpSpPr/>
        <p:nvPr/>
      </p:nvGrpSpPr>
      <p:grpSpPr>
        <a:xfrm>
          <a:off x="0" y="0"/>
          <a:ext cx="0" cy="0"/>
          <a:chOff x="0" y="0"/>
          <a:chExt cx="0" cy="0"/>
        </a:xfrm>
      </p:grpSpPr>
      <p:sp>
        <p:nvSpPr>
          <p:cNvPr id="989" name="Google Shape;989;g39c1a85cac3_0_995"/>
          <p:cNvSpPr txBox="1"/>
          <p:nvPr>
            <p:ph idx="1" type="body"/>
          </p:nvPr>
        </p:nvSpPr>
        <p:spPr>
          <a:xfrm>
            <a:off x="366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990" name="Google Shape;990;g39c1a85cac3_0_995"/>
          <p:cNvSpPr txBox="1"/>
          <p:nvPr>
            <p:ph idx="2" type="body"/>
          </p:nvPr>
        </p:nvSpPr>
        <p:spPr>
          <a:xfrm>
            <a:off x="4938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991" name="Google Shape;991;g39c1a85cac3_0_995"/>
          <p:cNvSpPr txBox="1"/>
          <p:nvPr>
            <p:ph idx="3" type="body"/>
          </p:nvPr>
        </p:nvSpPr>
        <p:spPr>
          <a:xfrm>
            <a:off x="366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992" name="Google Shape;992;g39c1a85cac3_0_995"/>
          <p:cNvSpPr txBox="1"/>
          <p:nvPr>
            <p:ph idx="4" type="body"/>
          </p:nvPr>
        </p:nvSpPr>
        <p:spPr>
          <a:xfrm>
            <a:off x="4938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993" name="Google Shape;993;g39c1a85cac3_0_995"/>
          <p:cNvSpPr txBox="1"/>
          <p:nvPr>
            <p:ph type="title"/>
          </p:nvPr>
        </p:nvSpPr>
        <p:spPr>
          <a:xfrm>
            <a:off x="366750"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994" name="Google Shape;994;g39c1a85cac3_0_995"/>
          <p:cNvSpPr txBox="1"/>
          <p:nvPr>
            <p:ph idx="5" type="subTitle"/>
          </p:nvPr>
        </p:nvSpPr>
        <p:spPr>
          <a:xfrm>
            <a:off x="366763" y="1277907"/>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95" name="Google Shape;995;g39c1a85cac3_0_995"/>
          <p:cNvSpPr txBox="1"/>
          <p:nvPr>
            <p:ph idx="6" type="subTitle"/>
          </p:nvPr>
        </p:nvSpPr>
        <p:spPr>
          <a:xfrm>
            <a:off x="4938738" y="1277907"/>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96" name="Google Shape;996;g39c1a85cac3_0_995"/>
          <p:cNvSpPr txBox="1"/>
          <p:nvPr>
            <p:ph idx="7" type="subTitle"/>
          </p:nvPr>
        </p:nvSpPr>
        <p:spPr>
          <a:xfrm>
            <a:off x="4938761" y="3167363"/>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97" name="Google Shape;997;g39c1a85cac3_0_995"/>
          <p:cNvSpPr txBox="1"/>
          <p:nvPr>
            <p:ph idx="8" type="subTitle"/>
          </p:nvPr>
        </p:nvSpPr>
        <p:spPr>
          <a:xfrm>
            <a:off x="366750" y="3167363"/>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998" name="Shape 998"/>
        <p:cNvGrpSpPr/>
        <p:nvPr/>
      </p:nvGrpSpPr>
      <p:grpSpPr>
        <a:xfrm>
          <a:off x="0" y="0"/>
          <a:ext cx="0" cy="0"/>
          <a:chOff x="0" y="0"/>
          <a:chExt cx="0" cy="0"/>
        </a:xfrm>
      </p:grpSpPr>
      <p:sp>
        <p:nvSpPr>
          <p:cNvPr id="999" name="Google Shape;999;g39c1a85cac3_0_100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000" name="Google Shape;1000;g39c1a85cac3_0_1005"/>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1001" name="Shape 1001"/>
        <p:cNvGrpSpPr/>
        <p:nvPr/>
      </p:nvGrpSpPr>
      <p:grpSpPr>
        <a:xfrm>
          <a:off x="0" y="0"/>
          <a:ext cx="0" cy="0"/>
          <a:chOff x="0" y="0"/>
          <a:chExt cx="0" cy="0"/>
        </a:xfrm>
      </p:grpSpPr>
      <p:sp>
        <p:nvSpPr>
          <p:cNvPr id="1002" name="Google Shape;1002;g39c1a85cac3_0_1008"/>
          <p:cNvSpPr txBox="1"/>
          <p:nvPr>
            <p:ph idx="1" type="body"/>
          </p:nvPr>
        </p:nvSpPr>
        <p:spPr>
          <a:xfrm>
            <a:off x="311700"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1003" name="Google Shape;1003;g39c1a85cac3_0_1008"/>
          <p:cNvSpPr/>
          <p:nvPr>
            <p:ph idx="2" type="pic"/>
          </p:nvPr>
        </p:nvSpPr>
        <p:spPr>
          <a:xfrm>
            <a:off x="4804825" y="1133300"/>
            <a:ext cx="4027500" cy="2392800"/>
          </a:xfrm>
          <a:prstGeom prst="rect">
            <a:avLst/>
          </a:prstGeom>
          <a:noFill/>
          <a:ln>
            <a:noFill/>
          </a:ln>
        </p:spPr>
      </p:sp>
      <p:sp>
        <p:nvSpPr>
          <p:cNvPr id="1004" name="Google Shape;1004;g39c1a85cac3_0_1008"/>
          <p:cNvSpPr/>
          <p:nvPr>
            <p:ph idx="3" type="pic"/>
          </p:nvPr>
        </p:nvSpPr>
        <p:spPr>
          <a:xfrm>
            <a:off x="311725" y="1133300"/>
            <a:ext cx="4027500" cy="2392800"/>
          </a:xfrm>
          <a:prstGeom prst="rect">
            <a:avLst/>
          </a:prstGeom>
          <a:noFill/>
          <a:ln>
            <a:noFill/>
          </a:ln>
        </p:spPr>
      </p:sp>
      <p:sp>
        <p:nvSpPr>
          <p:cNvPr id="1005" name="Google Shape;1005;g39c1a85cac3_0_1008"/>
          <p:cNvSpPr txBox="1"/>
          <p:nvPr>
            <p:ph idx="4" type="body"/>
          </p:nvPr>
        </p:nvSpPr>
        <p:spPr>
          <a:xfrm>
            <a:off x="4804825"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06" name="Google Shape;1006;g39c1a85cac3_0_100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007" name="Google Shape;1007;g39c1a85cac3_0_1008"/>
          <p:cNvSpPr txBox="1"/>
          <p:nvPr>
            <p:ph idx="5" type="subTitle"/>
          </p:nvPr>
        </p:nvSpPr>
        <p:spPr>
          <a:xfrm>
            <a:off x="3117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1008" name="Google Shape;1008;g39c1a85cac3_0_1008"/>
          <p:cNvSpPr txBox="1"/>
          <p:nvPr>
            <p:ph idx="6" type="subTitle"/>
          </p:nvPr>
        </p:nvSpPr>
        <p:spPr>
          <a:xfrm>
            <a:off x="48048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1009" name="Shape 1009"/>
        <p:cNvGrpSpPr/>
        <p:nvPr/>
      </p:nvGrpSpPr>
      <p:grpSpPr>
        <a:xfrm>
          <a:off x="0" y="0"/>
          <a:ext cx="0" cy="0"/>
          <a:chOff x="0" y="0"/>
          <a:chExt cx="0" cy="0"/>
        </a:xfrm>
      </p:grpSpPr>
      <p:sp>
        <p:nvSpPr>
          <p:cNvPr id="1010" name="Google Shape;1010;g39c1a85cac3_0_1016"/>
          <p:cNvSpPr txBox="1"/>
          <p:nvPr>
            <p:ph idx="1" type="body"/>
          </p:nvPr>
        </p:nvSpPr>
        <p:spPr>
          <a:xfrm>
            <a:off x="31170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1011" name="Google Shape;1011;g39c1a85cac3_0_1016"/>
          <p:cNvSpPr/>
          <p:nvPr>
            <p:ph idx="2" type="pic"/>
          </p:nvPr>
        </p:nvSpPr>
        <p:spPr>
          <a:xfrm>
            <a:off x="6205225" y="1128325"/>
            <a:ext cx="2627100" cy="2273100"/>
          </a:xfrm>
          <a:prstGeom prst="rect">
            <a:avLst/>
          </a:prstGeom>
          <a:noFill/>
          <a:ln>
            <a:noFill/>
          </a:ln>
        </p:spPr>
      </p:sp>
      <p:sp>
        <p:nvSpPr>
          <p:cNvPr id="1012" name="Google Shape;1012;g39c1a85cac3_0_1016"/>
          <p:cNvSpPr/>
          <p:nvPr>
            <p:ph idx="3" type="pic"/>
          </p:nvPr>
        </p:nvSpPr>
        <p:spPr>
          <a:xfrm>
            <a:off x="311725" y="1128325"/>
            <a:ext cx="2627100" cy="2273100"/>
          </a:xfrm>
          <a:prstGeom prst="rect">
            <a:avLst/>
          </a:prstGeom>
          <a:noFill/>
          <a:ln>
            <a:noFill/>
          </a:ln>
        </p:spPr>
      </p:sp>
      <p:sp>
        <p:nvSpPr>
          <p:cNvPr id="1013" name="Google Shape;1013;g39c1a85cac3_0_1016"/>
          <p:cNvSpPr txBox="1"/>
          <p:nvPr>
            <p:ph idx="4" type="body"/>
          </p:nvPr>
        </p:nvSpPr>
        <p:spPr>
          <a:xfrm>
            <a:off x="6205225"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14" name="Google Shape;1014;g39c1a85cac3_0_1016"/>
          <p:cNvSpPr/>
          <p:nvPr>
            <p:ph idx="5" type="pic"/>
          </p:nvPr>
        </p:nvSpPr>
        <p:spPr>
          <a:xfrm>
            <a:off x="3255250" y="1128325"/>
            <a:ext cx="2627100" cy="2273100"/>
          </a:xfrm>
          <a:prstGeom prst="rect">
            <a:avLst/>
          </a:prstGeom>
          <a:noFill/>
          <a:ln>
            <a:noFill/>
          </a:ln>
        </p:spPr>
      </p:sp>
      <p:sp>
        <p:nvSpPr>
          <p:cNvPr id="1015" name="Google Shape;1015;g39c1a85cac3_0_1016"/>
          <p:cNvSpPr txBox="1"/>
          <p:nvPr>
            <p:ph idx="6" type="body"/>
          </p:nvPr>
        </p:nvSpPr>
        <p:spPr>
          <a:xfrm>
            <a:off x="325525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16" name="Google Shape;1016;g39c1a85cac3_0_10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017" name="Google Shape;1017;g39c1a85cac3_0_1016"/>
          <p:cNvSpPr txBox="1"/>
          <p:nvPr>
            <p:ph idx="7" type="subTitle"/>
          </p:nvPr>
        </p:nvSpPr>
        <p:spPr>
          <a:xfrm>
            <a:off x="3117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1018" name="Google Shape;1018;g39c1a85cac3_0_1016"/>
          <p:cNvSpPr txBox="1"/>
          <p:nvPr>
            <p:ph idx="8" type="subTitle"/>
          </p:nvPr>
        </p:nvSpPr>
        <p:spPr>
          <a:xfrm>
            <a:off x="62052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1019" name="Google Shape;1019;g39c1a85cac3_0_1016"/>
          <p:cNvSpPr txBox="1"/>
          <p:nvPr>
            <p:ph idx="9" type="subTitle"/>
          </p:nvPr>
        </p:nvSpPr>
        <p:spPr>
          <a:xfrm>
            <a:off x="3255250"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1020" name="Shape 1020"/>
        <p:cNvGrpSpPr/>
        <p:nvPr/>
      </p:nvGrpSpPr>
      <p:grpSpPr>
        <a:xfrm>
          <a:off x="0" y="0"/>
          <a:ext cx="0" cy="0"/>
          <a:chOff x="0" y="0"/>
          <a:chExt cx="0" cy="0"/>
        </a:xfrm>
      </p:grpSpPr>
      <p:sp>
        <p:nvSpPr>
          <p:cNvPr id="1021" name="Google Shape;1021;g39c1a85cac3_0_1027"/>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1022" name="Shape 1022"/>
        <p:cNvGrpSpPr/>
        <p:nvPr/>
      </p:nvGrpSpPr>
      <p:grpSpPr>
        <a:xfrm>
          <a:off x="0" y="0"/>
          <a:ext cx="0" cy="0"/>
          <a:chOff x="0" y="0"/>
          <a:chExt cx="0" cy="0"/>
        </a:xfrm>
      </p:grpSpPr>
      <p:sp>
        <p:nvSpPr>
          <p:cNvPr id="1023" name="Google Shape;1023;g39c1a85cac3_0_1029"/>
          <p:cNvSpPr/>
          <p:nvPr>
            <p:ph idx="2" type="pic"/>
          </p:nvPr>
        </p:nvSpPr>
        <p:spPr>
          <a:xfrm>
            <a:off x="3389600" y="118913"/>
            <a:ext cx="1643700" cy="1535100"/>
          </a:xfrm>
          <a:prstGeom prst="rect">
            <a:avLst/>
          </a:prstGeom>
          <a:noFill/>
          <a:ln>
            <a:noFill/>
          </a:ln>
        </p:spPr>
      </p:sp>
      <p:sp>
        <p:nvSpPr>
          <p:cNvPr id="1024" name="Google Shape;1024;g39c1a85cac3_0_1029"/>
          <p:cNvSpPr/>
          <p:nvPr>
            <p:ph idx="3" type="pic"/>
          </p:nvPr>
        </p:nvSpPr>
        <p:spPr>
          <a:xfrm>
            <a:off x="5195935" y="118913"/>
            <a:ext cx="1643700" cy="1535100"/>
          </a:xfrm>
          <a:prstGeom prst="rect">
            <a:avLst/>
          </a:prstGeom>
          <a:noFill/>
          <a:ln>
            <a:noFill/>
          </a:ln>
        </p:spPr>
      </p:sp>
      <p:sp>
        <p:nvSpPr>
          <p:cNvPr id="1025" name="Google Shape;1025;g39c1a85cac3_0_1029"/>
          <p:cNvSpPr/>
          <p:nvPr>
            <p:ph idx="4" type="pic"/>
          </p:nvPr>
        </p:nvSpPr>
        <p:spPr>
          <a:xfrm>
            <a:off x="7002270" y="118913"/>
            <a:ext cx="1643700" cy="1535100"/>
          </a:xfrm>
          <a:prstGeom prst="rect">
            <a:avLst/>
          </a:prstGeom>
          <a:noFill/>
          <a:ln>
            <a:noFill/>
          </a:ln>
        </p:spPr>
      </p:sp>
      <p:sp>
        <p:nvSpPr>
          <p:cNvPr id="1026" name="Google Shape;1026;g39c1a85cac3_0_1029"/>
          <p:cNvSpPr/>
          <p:nvPr>
            <p:ph idx="5" type="pic"/>
          </p:nvPr>
        </p:nvSpPr>
        <p:spPr>
          <a:xfrm>
            <a:off x="3389588" y="1804212"/>
            <a:ext cx="1643700" cy="1535100"/>
          </a:xfrm>
          <a:prstGeom prst="rect">
            <a:avLst/>
          </a:prstGeom>
          <a:noFill/>
          <a:ln>
            <a:noFill/>
          </a:ln>
        </p:spPr>
      </p:sp>
      <p:sp>
        <p:nvSpPr>
          <p:cNvPr id="1027" name="Google Shape;1027;g39c1a85cac3_0_1029"/>
          <p:cNvSpPr/>
          <p:nvPr>
            <p:ph idx="6" type="pic"/>
          </p:nvPr>
        </p:nvSpPr>
        <p:spPr>
          <a:xfrm>
            <a:off x="5195922" y="1804212"/>
            <a:ext cx="1643700" cy="1535100"/>
          </a:xfrm>
          <a:prstGeom prst="rect">
            <a:avLst/>
          </a:prstGeom>
          <a:noFill/>
          <a:ln>
            <a:noFill/>
          </a:ln>
        </p:spPr>
      </p:sp>
      <p:sp>
        <p:nvSpPr>
          <p:cNvPr id="1028" name="Google Shape;1028;g39c1a85cac3_0_1029"/>
          <p:cNvSpPr/>
          <p:nvPr>
            <p:ph idx="7" type="pic"/>
          </p:nvPr>
        </p:nvSpPr>
        <p:spPr>
          <a:xfrm>
            <a:off x="7002257" y="1804212"/>
            <a:ext cx="1643700" cy="1535100"/>
          </a:xfrm>
          <a:prstGeom prst="rect">
            <a:avLst/>
          </a:prstGeom>
          <a:noFill/>
          <a:ln>
            <a:noFill/>
          </a:ln>
        </p:spPr>
      </p:sp>
      <p:sp>
        <p:nvSpPr>
          <p:cNvPr id="1029" name="Google Shape;1029;g39c1a85cac3_0_1029"/>
          <p:cNvSpPr txBox="1"/>
          <p:nvPr>
            <p:ph type="title"/>
          </p:nvPr>
        </p:nvSpPr>
        <p:spPr>
          <a:xfrm>
            <a:off x="351550" y="445025"/>
            <a:ext cx="2596800" cy="17064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030" name="Google Shape;1030;g39c1a85cac3_0_1029"/>
          <p:cNvSpPr/>
          <p:nvPr>
            <p:ph idx="8" type="pic"/>
          </p:nvPr>
        </p:nvSpPr>
        <p:spPr>
          <a:xfrm>
            <a:off x="3389588" y="3489487"/>
            <a:ext cx="1643700" cy="1535100"/>
          </a:xfrm>
          <a:prstGeom prst="rect">
            <a:avLst/>
          </a:prstGeom>
          <a:noFill/>
          <a:ln>
            <a:noFill/>
          </a:ln>
        </p:spPr>
      </p:sp>
      <p:sp>
        <p:nvSpPr>
          <p:cNvPr id="1031" name="Google Shape;1031;g39c1a85cac3_0_1029"/>
          <p:cNvSpPr/>
          <p:nvPr>
            <p:ph idx="9" type="pic"/>
          </p:nvPr>
        </p:nvSpPr>
        <p:spPr>
          <a:xfrm>
            <a:off x="5195922" y="3489487"/>
            <a:ext cx="1643700" cy="1535100"/>
          </a:xfrm>
          <a:prstGeom prst="rect">
            <a:avLst/>
          </a:prstGeom>
          <a:noFill/>
          <a:ln>
            <a:noFill/>
          </a:ln>
        </p:spPr>
      </p:sp>
      <p:sp>
        <p:nvSpPr>
          <p:cNvPr id="1032" name="Google Shape;1032;g39c1a85cac3_0_1029"/>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Alt 1">
  <p:cSld name="BLANK_2">
    <p:spTree>
      <p:nvGrpSpPr>
        <p:cNvPr id="1038" name="Shape 1038"/>
        <p:cNvGrpSpPr/>
        <p:nvPr/>
      </p:nvGrpSpPr>
      <p:grpSpPr>
        <a:xfrm>
          <a:off x="0" y="0"/>
          <a:ext cx="0" cy="0"/>
          <a:chOff x="0" y="0"/>
          <a:chExt cx="0" cy="0"/>
        </a:xfrm>
      </p:grpSpPr>
      <p:pic>
        <p:nvPicPr>
          <p:cNvPr id="1039" name="Google Shape;1039;g39c1a85cac3_0_3341"/>
          <p:cNvPicPr preferRelativeResize="0"/>
          <p:nvPr/>
        </p:nvPicPr>
        <p:blipFill rotWithShape="1">
          <a:blip r:embed="rId2">
            <a:alphaModFix amt="70000"/>
          </a:blip>
          <a:srcRect b="0" l="1312" r="0" t="0"/>
          <a:stretch/>
        </p:blipFill>
        <p:spPr>
          <a:xfrm>
            <a:off x="0" y="0"/>
            <a:ext cx="9023249" cy="5143500"/>
          </a:xfrm>
          <a:prstGeom prst="rect">
            <a:avLst/>
          </a:prstGeom>
          <a:noFill/>
          <a:ln>
            <a:noFill/>
          </a:ln>
        </p:spPr>
      </p:pic>
      <p:sp>
        <p:nvSpPr>
          <p:cNvPr id="1040" name="Google Shape;1040;g39c1a85cac3_0_3341"/>
          <p:cNvSpPr txBox="1"/>
          <p:nvPr>
            <p:ph type="title"/>
          </p:nvPr>
        </p:nvSpPr>
        <p:spPr>
          <a:xfrm>
            <a:off x="128875" y="1291375"/>
            <a:ext cx="6341400" cy="3620700"/>
          </a:xfrm>
          <a:prstGeom prst="rect">
            <a:avLst/>
          </a:prstGeom>
          <a:noFill/>
          <a:ln>
            <a:noFill/>
          </a:ln>
        </p:spPr>
        <p:txBody>
          <a:bodyPr anchorCtr="0" anchor="b" bIns="0" lIns="91425" spcFirstLastPara="1" rIns="91425" wrap="square" tIns="91425">
            <a:noAutofit/>
          </a:bodyPr>
          <a:lstStyle>
            <a:lvl1pPr lvl="0" algn="l">
              <a:lnSpc>
                <a:spcPct val="90000"/>
              </a:lnSpc>
              <a:spcBef>
                <a:spcPts val="0"/>
              </a:spcBef>
              <a:spcAft>
                <a:spcPts val="0"/>
              </a:spcAft>
              <a:buSzPts val="6000"/>
              <a:buNone/>
              <a:defRPr sz="6000"/>
            </a:lvl1pPr>
            <a:lvl2pPr lvl="1" algn="ctr">
              <a:lnSpc>
                <a:spcPct val="115000"/>
              </a:lnSpc>
              <a:spcBef>
                <a:spcPts val="0"/>
              </a:spcBef>
              <a:spcAft>
                <a:spcPts val="0"/>
              </a:spcAft>
              <a:buSzPts val="6000"/>
              <a:buNone/>
              <a:defRPr sz="6000">
                <a:latin typeface="Poppins SemiBold"/>
                <a:ea typeface="Poppins SemiBold"/>
                <a:cs typeface="Poppins SemiBold"/>
                <a:sym typeface="Poppins SemiBold"/>
              </a:defRPr>
            </a:lvl2pPr>
            <a:lvl3pPr lvl="2" algn="ctr">
              <a:lnSpc>
                <a:spcPct val="115000"/>
              </a:lnSpc>
              <a:spcBef>
                <a:spcPts val="0"/>
              </a:spcBef>
              <a:spcAft>
                <a:spcPts val="0"/>
              </a:spcAft>
              <a:buSzPts val="6000"/>
              <a:buNone/>
              <a:defRPr sz="6000">
                <a:latin typeface="Poppins SemiBold"/>
                <a:ea typeface="Poppins SemiBold"/>
                <a:cs typeface="Poppins SemiBold"/>
                <a:sym typeface="Poppins SemiBold"/>
              </a:defRPr>
            </a:lvl3pPr>
            <a:lvl4pPr lvl="3" algn="ctr">
              <a:lnSpc>
                <a:spcPct val="115000"/>
              </a:lnSpc>
              <a:spcBef>
                <a:spcPts val="0"/>
              </a:spcBef>
              <a:spcAft>
                <a:spcPts val="0"/>
              </a:spcAft>
              <a:buSzPts val="6000"/>
              <a:buNone/>
              <a:defRPr sz="6000">
                <a:latin typeface="Poppins SemiBold"/>
                <a:ea typeface="Poppins SemiBold"/>
                <a:cs typeface="Poppins SemiBold"/>
                <a:sym typeface="Poppins SemiBold"/>
              </a:defRPr>
            </a:lvl4pPr>
            <a:lvl5pPr lvl="4" algn="ctr">
              <a:lnSpc>
                <a:spcPct val="115000"/>
              </a:lnSpc>
              <a:spcBef>
                <a:spcPts val="0"/>
              </a:spcBef>
              <a:spcAft>
                <a:spcPts val="0"/>
              </a:spcAft>
              <a:buSzPts val="6000"/>
              <a:buNone/>
              <a:defRPr sz="6000">
                <a:latin typeface="Poppins SemiBold"/>
                <a:ea typeface="Poppins SemiBold"/>
                <a:cs typeface="Poppins SemiBold"/>
                <a:sym typeface="Poppins SemiBold"/>
              </a:defRPr>
            </a:lvl5pPr>
            <a:lvl6pPr lvl="5" algn="ctr">
              <a:lnSpc>
                <a:spcPct val="115000"/>
              </a:lnSpc>
              <a:spcBef>
                <a:spcPts val="0"/>
              </a:spcBef>
              <a:spcAft>
                <a:spcPts val="0"/>
              </a:spcAft>
              <a:buSzPts val="6000"/>
              <a:buNone/>
              <a:defRPr sz="6000">
                <a:latin typeface="Poppins SemiBold"/>
                <a:ea typeface="Poppins SemiBold"/>
                <a:cs typeface="Poppins SemiBold"/>
                <a:sym typeface="Poppins SemiBold"/>
              </a:defRPr>
            </a:lvl6pPr>
            <a:lvl7pPr lvl="6" algn="ctr">
              <a:lnSpc>
                <a:spcPct val="115000"/>
              </a:lnSpc>
              <a:spcBef>
                <a:spcPts val="0"/>
              </a:spcBef>
              <a:spcAft>
                <a:spcPts val="0"/>
              </a:spcAft>
              <a:buSzPts val="6000"/>
              <a:buNone/>
              <a:defRPr sz="6000">
                <a:latin typeface="Poppins SemiBold"/>
                <a:ea typeface="Poppins SemiBold"/>
                <a:cs typeface="Poppins SemiBold"/>
                <a:sym typeface="Poppins SemiBold"/>
              </a:defRPr>
            </a:lvl7pPr>
            <a:lvl8pPr lvl="7" algn="ctr">
              <a:lnSpc>
                <a:spcPct val="115000"/>
              </a:lnSpc>
              <a:spcBef>
                <a:spcPts val="0"/>
              </a:spcBef>
              <a:spcAft>
                <a:spcPts val="0"/>
              </a:spcAft>
              <a:buSzPts val="6000"/>
              <a:buNone/>
              <a:defRPr sz="6000">
                <a:latin typeface="Poppins SemiBold"/>
                <a:ea typeface="Poppins SemiBold"/>
                <a:cs typeface="Poppins SemiBold"/>
                <a:sym typeface="Poppins SemiBold"/>
              </a:defRPr>
            </a:lvl8pPr>
            <a:lvl9pPr lvl="8" algn="ctr">
              <a:lnSpc>
                <a:spcPct val="115000"/>
              </a:lnSpc>
              <a:spcBef>
                <a:spcPts val="0"/>
              </a:spcBef>
              <a:spcAft>
                <a:spcPts val="0"/>
              </a:spcAft>
              <a:buSzPts val="6000"/>
              <a:buNone/>
              <a:defRPr sz="6000">
                <a:latin typeface="Poppins SemiBold"/>
                <a:ea typeface="Poppins SemiBold"/>
                <a:cs typeface="Poppins SemiBold"/>
                <a:sym typeface="Poppins SemiBold"/>
              </a:defRPr>
            </a:lvl9pPr>
          </a:lstStyle>
          <a:p/>
        </p:txBody>
      </p:sp>
      <p:sp>
        <p:nvSpPr>
          <p:cNvPr id="1041" name="Google Shape;1041;g39c1a85cac3_0_3341"/>
          <p:cNvSpPr/>
          <p:nvPr>
            <p:ph idx="2" type="pic"/>
          </p:nvPr>
        </p:nvSpPr>
        <p:spPr>
          <a:xfrm>
            <a:off x="6487225" y="2586525"/>
            <a:ext cx="1259100" cy="1269000"/>
          </a:xfrm>
          <a:prstGeom prst="rect">
            <a:avLst/>
          </a:prstGeom>
          <a:noFill/>
          <a:ln>
            <a:noFill/>
          </a:ln>
        </p:spPr>
      </p:sp>
      <p:sp>
        <p:nvSpPr>
          <p:cNvPr id="1042" name="Google Shape;1042;g39c1a85cac3_0_3341"/>
          <p:cNvSpPr/>
          <p:nvPr>
            <p:ph idx="3" type="pic"/>
          </p:nvPr>
        </p:nvSpPr>
        <p:spPr>
          <a:xfrm>
            <a:off x="7757975" y="3866750"/>
            <a:ext cx="1259700" cy="1279200"/>
          </a:xfrm>
          <a:prstGeom prst="rect">
            <a:avLst/>
          </a:prstGeom>
          <a:noFill/>
          <a:ln>
            <a:noFill/>
          </a:ln>
        </p:spPr>
      </p:sp>
      <p:sp>
        <p:nvSpPr>
          <p:cNvPr id="1043" name="Google Shape;1043;g39c1a85cac3_0_334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044" name="Google Shape;1044;g39c1a85cac3_0_3341"/>
          <p:cNvSpPr txBox="1"/>
          <p:nvPr>
            <p:ph idx="1" type="subTitle"/>
          </p:nvPr>
        </p:nvSpPr>
        <p:spPr>
          <a:xfrm>
            <a:off x="179050" y="228600"/>
            <a:ext cx="1220400" cy="607800"/>
          </a:xfrm>
          <a:prstGeom prst="rect">
            <a:avLst/>
          </a:prstGeom>
          <a:noFill/>
          <a:ln>
            <a:noFill/>
          </a:ln>
        </p:spPr>
        <p:txBody>
          <a:bodyPr anchorCtr="0" anchor="t" bIns="91425" lIns="0" spcFirstLastPara="1" rIns="91425" wrap="square" tIns="0">
            <a:noAutofit/>
          </a:bodyPr>
          <a:lstStyle>
            <a:lvl1pPr lvl="0"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grpSp>
        <p:nvGrpSpPr>
          <p:cNvPr id="1045" name="Google Shape;1045;g39c1a85cac3_0_3341"/>
          <p:cNvGrpSpPr/>
          <p:nvPr/>
        </p:nvGrpSpPr>
        <p:grpSpPr>
          <a:xfrm>
            <a:off x="128875" y="0"/>
            <a:ext cx="8897700" cy="5144700"/>
            <a:chOff x="128875" y="0"/>
            <a:chExt cx="8897700" cy="5144700"/>
          </a:xfrm>
        </p:grpSpPr>
        <p:cxnSp>
          <p:nvCxnSpPr>
            <p:cNvPr id="1046" name="Google Shape;1046;g39c1a85cac3_0_3341"/>
            <p:cNvCxnSpPr/>
            <p:nvPr/>
          </p:nvCxnSpPr>
          <p:spPr>
            <a:xfrm>
              <a:off x="6480997"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1047" name="Google Shape;1047;g39c1a85cac3_0_3341"/>
            <p:cNvCxnSpPr/>
            <p:nvPr/>
          </p:nvCxnSpPr>
          <p:spPr>
            <a:xfrm>
              <a:off x="7752136"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1048" name="Google Shape;1048;g39c1a85cac3_0_3341"/>
            <p:cNvCxnSpPr/>
            <p:nvPr/>
          </p:nvCxnSpPr>
          <p:spPr>
            <a:xfrm>
              <a:off x="6481000" y="3861475"/>
              <a:ext cx="2539800" cy="0"/>
            </a:xfrm>
            <a:prstGeom prst="straightConnector1">
              <a:avLst/>
            </a:prstGeom>
            <a:noFill/>
            <a:ln cap="flat" cmpd="sng" w="9525">
              <a:solidFill>
                <a:schemeClr val="accent3"/>
              </a:solidFill>
              <a:prstDash val="solid"/>
              <a:round/>
              <a:headEnd len="sm" w="sm" type="none"/>
              <a:tailEnd len="sm" w="sm" type="none"/>
            </a:ln>
          </p:spPr>
        </p:cxnSp>
        <p:cxnSp>
          <p:nvCxnSpPr>
            <p:cNvPr id="1049" name="Google Shape;1049;g39c1a85cac3_0_3341"/>
            <p:cNvCxnSpPr/>
            <p:nvPr/>
          </p:nvCxnSpPr>
          <p:spPr>
            <a:xfrm>
              <a:off x="6481000" y="2579575"/>
              <a:ext cx="2542200" cy="0"/>
            </a:xfrm>
            <a:prstGeom prst="straightConnector1">
              <a:avLst/>
            </a:prstGeom>
            <a:noFill/>
            <a:ln cap="flat" cmpd="sng" w="9525">
              <a:solidFill>
                <a:schemeClr val="accent3"/>
              </a:solidFill>
              <a:prstDash val="solid"/>
              <a:round/>
              <a:headEnd len="sm" w="sm" type="none"/>
              <a:tailEnd len="sm" w="sm" type="none"/>
            </a:ln>
          </p:spPr>
        </p:cxnSp>
        <p:cxnSp>
          <p:nvCxnSpPr>
            <p:cNvPr id="1050" name="Google Shape;1050;g39c1a85cac3_0_3341"/>
            <p:cNvCxnSpPr/>
            <p:nvPr/>
          </p:nvCxnSpPr>
          <p:spPr>
            <a:xfrm>
              <a:off x="521210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1051" name="Google Shape;1051;g39c1a85cac3_0_3341"/>
            <p:cNvCxnSpPr/>
            <p:nvPr/>
          </p:nvCxnSpPr>
          <p:spPr>
            <a:xfrm>
              <a:off x="394015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1052" name="Google Shape;1052;g39c1a85cac3_0_3341"/>
            <p:cNvCxnSpPr/>
            <p:nvPr/>
          </p:nvCxnSpPr>
          <p:spPr>
            <a:xfrm>
              <a:off x="2669725"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1053" name="Google Shape;1053;g39c1a85cac3_0_3341"/>
            <p:cNvCxnSpPr/>
            <p:nvPr/>
          </p:nvCxnSpPr>
          <p:spPr>
            <a:xfrm>
              <a:off x="139930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1054" name="Google Shape;1054;g39c1a85cac3_0_3341"/>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055" name="Google Shape;1055;g39c1a85cac3_0_3341"/>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1056" name="Google Shape;1056;g39c1a85cac3_0_3341"/>
            <p:cNvCxnSpPr/>
            <p:nvPr/>
          </p:nvCxnSpPr>
          <p:spPr>
            <a:xfrm>
              <a:off x="128875" y="1291375"/>
              <a:ext cx="8897700" cy="0"/>
            </a:xfrm>
            <a:prstGeom prst="straightConnector1">
              <a:avLst/>
            </a:prstGeom>
            <a:noFill/>
            <a:ln cap="flat" cmpd="sng" w="9525">
              <a:solidFill>
                <a:schemeClr val="accent3"/>
              </a:solidFill>
              <a:prstDash val="solid"/>
              <a:round/>
              <a:headEnd len="sm" w="sm" type="none"/>
              <a:tailEnd len="sm" w="sm" type="none"/>
            </a:ln>
          </p:spPr>
        </p:cxnSp>
      </p:grpSp>
      <p:sp>
        <p:nvSpPr>
          <p:cNvPr id="1057" name="Google Shape;1057;g39c1a85cac3_0_3341"/>
          <p:cNvSpPr/>
          <p:nvPr/>
        </p:nvSpPr>
        <p:spPr>
          <a:xfrm>
            <a:off x="6486025" y="-3325"/>
            <a:ext cx="1259400" cy="12891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1058" name="Google Shape;1058;g39c1a85cac3_0_3341"/>
          <p:cNvSpPr/>
          <p:nvPr/>
        </p:nvSpPr>
        <p:spPr>
          <a:xfrm>
            <a:off x="7756250" y="-3325"/>
            <a:ext cx="1262400" cy="1287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9.xml"/><Relationship Id="rId42" Type="http://schemas.openxmlformats.org/officeDocument/2006/relationships/slideLayout" Target="../slideLayouts/slideLayout91.xml"/><Relationship Id="rId41" Type="http://schemas.openxmlformats.org/officeDocument/2006/relationships/slideLayout" Target="../slideLayouts/slideLayout90.xml"/><Relationship Id="rId44" Type="http://schemas.openxmlformats.org/officeDocument/2006/relationships/slideLayout" Target="../slideLayouts/slideLayout93.xml"/><Relationship Id="rId43" Type="http://schemas.openxmlformats.org/officeDocument/2006/relationships/slideLayout" Target="../slideLayouts/slideLayout92.xml"/><Relationship Id="rId46" Type="http://schemas.openxmlformats.org/officeDocument/2006/relationships/slideLayout" Target="../slideLayouts/slideLayout95.xml"/><Relationship Id="rId45" Type="http://schemas.openxmlformats.org/officeDocument/2006/relationships/slideLayout" Target="../slideLayouts/slideLayout94.xml"/><Relationship Id="rId1" Type="http://schemas.openxmlformats.org/officeDocument/2006/relationships/slideLayout" Target="../slideLayouts/slideLayout50.xml"/><Relationship Id="rId2" Type="http://schemas.openxmlformats.org/officeDocument/2006/relationships/slideLayout" Target="../slideLayouts/slideLayout51.xml"/><Relationship Id="rId3" Type="http://schemas.openxmlformats.org/officeDocument/2006/relationships/slideLayout" Target="../slideLayouts/slideLayout52.xml"/><Relationship Id="rId4" Type="http://schemas.openxmlformats.org/officeDocument/2006/relationships/slideLayout" Target="../slideLayouts/slideLayout53.xml"/><Relationship Id="rId9" Type="http://schemas.openxmlformats.org/officeDocument/2006/relationships/slideLayout" Target="../slideLayouts/slideLayout58.xml"/><Relationship Id="rId48" Type="http://schemas.openxmlformats.org/officeDocument/2006/relationships/slideLayout" Target="../slideLayouts/slideLayout97.xml"/><Relationship Id="rId47" Type="http://schemas.openxmlformats.org/officeDocument/2006/relationships/slideLayout" Target="../slideLayouts/slideLayout96.xml"/><Relationship Id="rId49" Type="http://schemas.openxmlformats.org/officeDocument/2006/relationships/slideLayout" Target="../slideLayouts/slideLayout98.xml"/><Relationship Id="rId5" Type="http://schemas.openxmlformats.org/officeDocument/2006/relationships/slideLayout" Target="../slideLayouts/slideLayout54.xml"/><Relationship Id="rId6" Type="http://schemas.openxmlformats.org/officeDocument/2006/relationships/slideLayout" Target="../slideLayouts/slideLayout55.xml"/><Relationship Id="rId7" Type="http://schemas.openxmlformats.org/officeDocument/2006/relationships/slideLayout" Target="../slideLayouts/slideLayout56.xml"/><Relationship Id="rId8" Type="http://schemas.openxmlformats.org/officeDocument/2006/relationships/slideLayout" Target="../slideLayouts/slideLayout57.xml"/><Relationship Id="rId31" Type="http://schemas.openxmlformats.org/officeDocument/2006/relationships/slideLayout" Target="../slideLayouts/slideLayout80.xml"/><Relationship Id="rId30" Type="http://schemas.openxmlformats.org/officeDocument/2006/relationships/slideLayout" Target="../slideLayouts/slideLayout79.xml"/><Relationship Id="rId33" Type="http://schemas.openxmlformats.org/officeDocument/2006/relationships/slideLayout" Target="../slideLayouts/slideLayout82.xml"/><Relationship Id="rId32" Type="http://schemas.openxmlformats.org/officeDocument/2006/relationships/slideLayout" Target="../slideLayouts/slideLayout81.xml"/><Relationship Id="rId35" Type="http://schemas.openxmlformats.org/officeDocument/2006/relationships/slideLayout" Target="../slideLayouts/slideLayout84.xml"/><Relationship Id="rId34" Type="http://schemas.openxmlformats.org/officeDocument/2006/relationships/slideLayout" Target="../slideLayouts/slideLayout83.xml"/><Relationship Id="rId37" Type="http://schemas.openxmlformats.org/officeDocument/2006/relationships/slideLayout" Target="../slideLayouts/slideLayout86.xml"/><Relationship Id="rId36" Type="http://schemas.openxmlformats.org/officeDocument/2006/relationships/slideLayout" Target="../slideLayouts/slideLayout85.xml"/><Relationship Id="rId39" Type="http://schemas.openxmlformats.org/officeDocument/2006/relationships/slideLayout" Target="../slideLayouts/slideLayout88.xml"/><Relationship Id="rId38" Type="http://schemas.openxmlformats.org/officeDocument/2006/relationships/slideLayout" Target="../slideLayouts/slideLayout87.xml"/><Relationship Id="rId20" Type="http://schemas.openxmlformats.org/officeDocument/2006/relationships/slideLayout" Target="../slideLayouts/slideLayout69.xml"/><Relationship Id="rId22" Type="http://schemas.openxmlformats.org/officeDocument/2006/relationships/slideLayout" Target="../slideLayouts/slideLayout71.xml"/><Relationship Id="rId21" Type="http://schemas.openxmlformats.org/officeDocument/2006/relationships/slideLayout" Target="../slideLayouts/slideLayout70.xml"/><Relationship Id="rId24" Type="http://schemas.openxmlformats.org/officeDocument/2006/relationships/slideLayout" Target="../slideLayouts/slideLayout73.xml"/><Relationship Id="rId23" Type="http://schemas.openxmlformats.org/officeDocument/2006/relationships/slideLayout" Target="../slideLayouts/slideLayout72.xml"/><Relationship Id="rId26" Type="http://schemas.openxmlformats.org/officeDocument/2006/relationships/slideLayout" Target="../slideLayouts/slideLayout75.xml"/><Relationship Id="rId25" Type="http://schemas.openxmlformats.org/officeDocument/2006/relationships/slideLayout" Target="../slideLayouts/slideLayout74.xml"/><Relationship Id="rId28" Type="http://schemas.openxmlformats.org/officeDocument/2006/relationships/slideLayout" Target="../slideLayouts/slideLayout77.xml"/><Relationship Id="rId27" Type="http://schemas.openxmlformats.org/officeDocument/2006/relationships/slideLayout" Target="../slideLayouts/slideLayout76.xml"/><Relationship Id="rId29" Type="http://schemas.openxmlformats.org/officeDocument/2006/relationships/slideLayout" Target="../slideLayouts/slideLayout78.xml"/><Relationship Id="rId50" Type="http://schemas.openxmlformats.org/officeDocument/2006/relationships/theme" Target="../theme/theme4.xml"/><Relationship Id="rId11" Type="http://schemas.openxmlformats.org/officeDocument/2006/relationships/slideLayout" Target="../slideLayouts/slideLayout60.xml"/><Relationship Id="rId10" Type="http://schemas.openxmlformats.org/officeDocument/2006/relationships/slideLayout" Target="../slideLayouts/slideLayout59.xml"/><Relationship Id="rId13" Type="http://schemas.openxmlformats.org/officeDocument/2006/relationships/slideLayout" Target="../slideLayouts/slideLayout62.xml"/><Relationship Id="rId12" Type="http://schemas.openxmlformats.org/officeDocument/2006/relationships/slideLayout" Target="../slideLayouts/slideLayout61.xml"/><Relationship Id="rId15" Type="http://schemas.openxmlformats.org/officeDocument/2006/relationships/slideLayout" Target="../slideLayouts/slideLayout64.xml"/><Relationship Id="rId14" Type="http://schemas.openxmlformats.org/officeDocument/2006/relationships/slideLayout" Target="../slideLayouts/slideLayout63.xml"/><Relationship Id="rId17" Type="http://schemas.openxmlformats.org/officeDocument/2006/relationships/slideLayout" Target="../slideLayouts/slideLayout66.xml"/><Relationship Id="rId16" Type="http://schemas.openxmlformats.org/officeDocument/2006/relationships/slideLayout" Target="../slideLayouts/slideLayout65.xml"/><Relationship Id="rId19" Type="http://schemas.openxmlformats.org/officeDocument/2006/relationships/slideLayout" Target="../slideLayouts/slideLayout68.xml"/><Relationship Id="rId18" Type="http://schemas.openxmlformats.org/officeDocument/2006/relationships/slideLayout" Target="../slideLayouts/slideLayout67.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138.xml"/><Relationship Id="rId42" Type="http://schemas.openxmlformats.org/officeDocument/2006/relationships/slideLayout" Target="../slideLayouts/slideLayout140.xml"/><Relationship Id="rId41" Type="http://schemas.openxmlformats.org/officeDocument/2006/relationships/slideLayout" Target="../slideLayouts/slideLayout139.xml"/><Relationship Id="rId44" Type="http://schemas.openxmlformats.org/officeDocument/2006/relationships/slideLayout" Target="../slideLayouts/slideLayout142.xml"/><Relationship Id="rId43" Type="http://schemas.openxmlformats.org/officeDocument/2006/relationships/slideLayout" Target="../slideLayouts/slideLayout141.xml"/><Relationship Id="rId46" Type="http://schemas.openxmlformats.org/officeDocument/2006/relationships/slideLayout" Target="../slideLayouts/slideLayout144.xml"/><Relationship Id="rId45" Type="http://schemas.openxmlformats.org/officeDocument/2006/relationships/slideLayout" Target="../slideLayouts/slideLayout143.xml"/><Relationship Id="rId1" Type="http://schemas.openxmlformats.org/officeDocument/2006/relationships/slideLayout" Target="../slideLayouts/slideLayout99.xml"/><Relationship Id="rId2" Type="http://schemas.openxmlformats.org/officeDocument/2006/relationships/slideLayout" Target="../slideLayouts/slideLayout100.xml"/><Relationship Id="rId3" Type="http://schemas.openxmlformats.org/officeDocument/2006/relationships/slideLayout" Target="../slideLayouts/slideLayout101.xml"/><Relationship Id="rId4" Type="http://schemas.openxmlformats.org/officeDocument/2006/relationships/slideLayout" Target="../slideLayouts/slideLayout102.xml"/><Relationship Id="rId9" Type="http://schemas.openxmlformats.org/officeDocument/2006/relationships/slideLayout" Target="../slideLayouts/slideLayout107.xml"/><Relationship Id="rId48" Type="http://schemas.openxmlformats.org/officeDocument/2006/relationships/slideLayout" Target="../slideLayouts/slideLayout146.xml"/><Relationship Id="rId47" Type="http://schemas.openxmlformats.org/officeDocument/2006/relationships/slideLayout" Target="../slideLayouts/slideLayout145.xml"/><Relationship Id="rId49" Type="http://schemas.openxmlformats.org/officeDocument/2006/relationships/slideLayout" Target="../slideLayouts/slideLayout147.xml"/><Relationship Id="rId5" Type="http://schemas.openxmlformats.org/officeDocument/2006/relationships/slideLayout" Target="../slideLayouts/slideLayout103.xml"/><Relationship Id="rId6" Type="http://schemas.openxmlformats.org/officeDocument/2006/relationships/slideLayout" Target="../slideLayouts/slideLayout104.xml"/><Relationship Id="rId7" Type="http://schemas.openxmlformats.org/officeDocument/2006/relationships/slideLayout" Target="../slideLayouts/slideLayout105.xml"/><Relationship Id="rId8" Type="http://schemas.openxmlformats.org/officeDocument/2006/relationships/slideLayout" Target="../slideLayouts/slideLayout106.xml"/><Relationship Id="rId31" Type="http://schemas.openxmlformats.org/officeDocument/2006/relationships/slideLayout" Target="../slideLayouts/slideLayout129.xml"/><Relationship Id="rId30" Type="http://schemas.openxmlformats.org/officeDocument/2006/relationships/slideLayout" Target="../slideLayouts/slideLayout128.xml"/><Relationship Id="rId33" Type="http://schemas.openxmlformats.org/officeDocument/2006/relationships/slideLayout" Target="../slideLayouts/slideLayout131.xml"/><Relationship Id="rId32" Type="http://schemas.openxmlformats.org/officeDocument/2006/relationships/slideLayout" Target="../slideLayouts/slideLayout130.xml"/><Relationship Id="rId35" Type="http://schemas.openxmlformats.org/officeDocument/2006/relationships/slideLayout" Target="../slideLayouts/slideLayout133.xml"/><Relationship Id="rId34" Type="http://schemas.openxmlformats.org/officeDocument/2006/relationships/slideLayout" Target="../slideLayouts/slideLayout132.xml"/><Relationship Id="rId37" Type="http://schemas.openxmlformats.org/officeDocument/2006/relationships/slideLayout" Target="../slideLayouts/slideLayout135.xml"/><Relationship Id="rId36" Type="http://schemas.openxmlformats.org/officeDocument/2006/relationships/slideLayout" Target="../slideLayouts/slideLayout134.xml"/><Relationship Id="rId39" Type="http://schemas.openxmlformats.org/officeDocument/2006/relationships/slideLayout" Target="../slideLayouts/slideLayout137.xml"/><Relationship Id="rId38" Type="http://schemas.openxmlformats.org/officeDocument/2006/relationships/slideLayout" Target="../slideLayouts/slideLayout136.xml"/><Relationship Id="rId20" Type="http://schemas.openxmlformats.org/officeDocument/2006/relationships/slideLayout" Target="../slideLayouts/slideLayout118.xml"/><Relationship Id="rId22" Type="http://schemas.openxmlformats.org/officeDocument/2006/relationships/slideLayout" Target="../slideLayouts/slideLayout120.xml"/><Relationship Id="rId21" Type="http://schemas.openxmlformats.org/officeDocument/2006/relationships/slideLayout" Target="../slideLayouts/slideLayout119.xml"/><Relationship Id="rId24" Type="http://schemas.openxmlformats.org/officeDocument/2006/relationships/slideLayout" Target="../slideLayouts/slideLayout122.xml"/><Relationship Id="rId23" Type="http://schemas.openxmlformats.org/officeDocument/2006/relationships/slideLayout" Target="../slideLayouts/slideLayout121.xml"/><Relationship Id="rId26" Type="http://schemas.openxmlformats.org/officeDocument/2006/relationships/slideLayout" Target="../slideLayouts/slideLayout124.xml"/><Relationship Id="rId25" Type="http://schemas.openxmlformats.org/officeDocument/2006/relationships/slideLayout" Target="../slideLayouts/slideLayout123.xml"/><Relationship Id="rId28" Type="http://schemas.openxmlformats.org/officeDocument/2006/relationships/slideLayout" Target="../slideLayouts/slideLayout126.xml"/><Relationship Id="rId27" Type="http://schemas.openxmlformats.org/officeDocument/2006/relationships/slideLayout" Target="../slideLayouts/slideLayout125.xml"/><Relationship Id="rId29" Type="http://schemas.openxmlformats.org/officeDocument/2006/relationships/slideLayout" Target="../slideLayouts/slideLayout127.xml"/><Relationship Id="rId50" Type="http://schemas.openxmlformats.org/officeDocument/2006/relationships/theme" Target="../theme/theme3.xml"/><Relationship Id="rId11" Type="http://schemas.openxmlformats.org/officeDocument/2006/relationships/slideLayout" Target="../slideLayouts/slideLayout109.xml"/><Relationship Id="rId10" Type="http://schemas.openxmlformats.org/officeDocument/2006/relationships/slideLayout" Target="../slideLayouts/slideLayout108.xml"/><Relationship Id="rId13" Type="http://schemas.openxmlformats.org/officeDocument/2006/relationships/slideLayout" Target="../slideLayouts/slideLayout111.xml"/><Relationship Id="rId12" Type="http://schemas.openxmlformats.org/officeDocument/2006/relationships/slideLayout" Target="../slideLayouts/slideLayout110.xml"/><Relationship Id="rId15" Type="http://schemas.openxmlformats.org/officeDocument/2006/relationships/slideLayout" Target="../slideLayouts/slideLayout113.xml"/><Relationship Id="rId14" Type="http://schemas.openxmlformats.org/officeDocument/2006/relationships/slideLayout" Target="../slideLayouts/slideLayout112.xml"/><Relationship Id="rId17" Type="http://schemas.openxmlformats.org/officeDocument/2006/relationships/slideLayout" Target="../slideLayouts/slideLayout115.xml"/><Relationship Id="rId16" Type="http://schemas.openxmlformats.org/officeDocument/2006/relationships/slideLayout" Target="../slideLayouts/slideLayout114.xml"/><Relationship Id="rId19" Type="http://schemas.openxmlformats.org/officeDocument/2006/relationships/slideLayout" Target="../slideLayouts/slideLayout117.xml"/><Relationship Id="rId18"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0"/>
          <p:cNvSpPr txBox="1"/>
          <p:nvPr>
            <p:ph idx="1" type="body"/>
          </p:nvPr>
        </p:nvSpPr>
        <p:spPr>
          <a:xfrm>
            <a:off x="128875" y="1291375"/>
            <a:ext cx="3811200" cy="2882100"/>
          </a:xfrm>
          <a:prstGeom prst="rect">
            <a:avLst/>
          </a:prstGeom>
          <a:noFill/>
          <a:ln>
            <a:noFill/>
          </a:ln>
        </p:spPr>
        <p:txBody>
          <a:bodyPr anchorCtr="0" anchor="t" bIns="91425" lIns="91425" spcFirstLastPara="1" rIns="91425" wrap="square" tIns="91425">
            <a:noAutofit/>
          </a:bodyPr>
          <a:lstStyle>
            <a:lvl1pPr indent="-292100" lvl="0" marL="457200" marR="0" rtl="0" algn="l">
              <a:lnSpc>
                <a:spcPct val="115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1pPr>
            <a:lvl2pPr indent="-292100" lvl="1" marL="9144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2pPr>
            <a:lvl3pPr indent="-292100" lvl="2" marL="13716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3pPr>
            <a:lvl4pPr indent="-292100" lvl="3" marL="18288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4pPr>
            <a:lvl5pPr indent="-292100" lvl="4" marL="22860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5pPr>
            <a:lvl6pPr indent="-292100" lvl="5" marL="27432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6pPr>
            <a:lvl7pPr indent="-292100" lvl="6" marL="32004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7pPr>
            <a:lvl8pPr indent="-292100" lvl="7" marL="36576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8pPr>
            <a:lvl9pPr indent="-292100" lvl="8" marL="4114800" marR="0" rtl="0" algn="l">
              <a:lnSpc>
                <a:spcPct val="115000"/>
              </a:lnSpc>
              <a:spcBef>
                <a:spcPts val="800"/>
              </a:spcBef>
              <a:spcAft>
                <a:spcPts val="80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9pPr>
          </a:lstStyle>
          <a:p/>
        </p:txBody>
      </p:sp>
      <p:sp>
        <p:nvSpPr>
          <p:cNvPr id="8" name="Google Shape;8;p10"/>
          <p:cNvSpPr txBox="1"/>
          <p:nvPr>
            <p:ph type="title"/>
          </p:nvPr>
        </p:nvSpPr>
        <p:spPr>
          <a:xfrm>
            <a:off x="129300" y="228600"/>
            <a:ext cx="6480300" cy="587700"/>
          </a:xfrm>
          <a:prstGeom prst="rect">
            <a:avLst/>
          </a:prstGeom>
          <a:noFill/>
          <a:ln>
            <a:noFill/>
          </a:ln>
        </p:spPr>
        <p:txBody>
          <a:bodyPr anchorCtr="0" anchor="t" bIns="91425" lIns="91425" spcFirstLastPara="1" rIns="91425" wrap="square" tIns="91425">
            <a:spAutoFit/>
          </a:bodyPr>
          <a:lstStyle>
            <a:lvl1pPr lvl="0" marR="0" rtl="0" algn="l">
              <a:lnSpc>
                <a:spcPct val="90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1pPr>
            <a:lvl2pPr lvl="1"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2pPr>
            <a:lvl3pPr lvl="2"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3pPr>
            <a:lvl4pPr lvl="3"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4pPr>
            <a:lvl5pPr lvl="4"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5pPr>
            <a:lvl6pPr lvl="5"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6pPr>
            <a:lvl7pPr lvl="6"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7pPr>
            <a:lvl8pPr lvl="7"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8pPr>
            <a:lvl9pPr lvl="8"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9pPr>
          </a:lstStyle>
          <a:p/>
        </p:txBody>
      </p:sp>
      <p:sp>
        <p:nvSpPr>
          <p:cNvPr id="9" name="Google Shape;9;p10"/>
          <p:cNvSpPr txBox="1"/>
          <p:nvPr>
            <p:ph idx="2" type="body"/>
          </p:nvPr>
        </p:nvSpPr>
        <p:spPr>
          <a:xfrm>
            <a:off x="4485075" y="1479525"/>
            <a:ext cx="3849900" cy="2657100"/>
          </a:xfrm>
          <a:prstGeom prst="rect">
            <a:avLst/>
          </a:prstGeom>
          <a:noFill/>
          <a:ln>
            <a:noFill/>
          </a:ln>
        </p:spPr>
        <p:txBody>
          <a:bodyPr anchorCtr="0" anchor="t" bIns="91425" lIns="91425" spcFirstLastPara="1" rIns="91425" wrap="square" tIns="91425">
            <a:noAutofit/>
          </a:bodyPr>
          <a:lstStyle>
            <a:lvl1pPr indent="-292100" lvl="0" marL="4572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1pPr>
            <a:lvl2pPr indent="-292100" lvl="1" marL="9144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2pPr>
            <a:lvl3pPr indent="-292100" lvl="2" marL="13716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3pPr>
            <a:lvl4pPr indent="-292100" lvl="3" marL="18288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4pPr>
            <a:lvl5pPr indent="-292100" lvl="4" marL="22860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5pPr>
            <a:lvl6pPr indent="-292100" lvl="5" marL="27432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6pPr>
            <a:lvl7pPr indent="-292100" lvl="6" marL="32004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7pPr>
            <a:lvl8pPr indent="-292100" lvl="7" marL="36576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8pPr>
            <a:lvl9pPr indent="-292100" lvl="8" marL="41148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84">
          <p15:clr>
            <a:srgbClr val="E46962"/>
          </p15:clr>
        </p15:guide>
        <p15:guide id="2" pos="81">
          <p15:clr>
            <a:srgbClr val="E46962"/>
          </p15:clr>
        </p15:guide>
        <p15:guide id="3" orient="horz" pos="144">
          <p15:clr>
            <a:srgbClr val="E46962"/>
          </p15:clr>
        </p15:guide>
        <p15:guide id="4" orient="horz" pos="3094">
          <p15:clr>
            <a:srgbClr val="E46962"/>
          </p15:clr>
        </p15:guide>
        <p15:guide id="5" pos="881">
          <p15:clr>
            <a:srgbClr val="E46962"/>
          </p15:clr>
        </p15:guide>
        <p15:guide id="6" pos="1682">
          <p15:clr>
            <a:srgbClr val="E46962"/>
          </p15:clr>
        </p15:guide>
        <p15:guide id="7" pos="4083">
          <p15:clr>
            <a:srgbClr val="E46962"/>
          </p15:clr>
        </p15:guide>
        <p15:guide id="8" pos="4883">
          <p15:clr>
            <a:srgbClr val="E46962"/>
          </p15:clr>
        </p15:guide>
        <p15:guide id="9" pos="3283">
          <p15:clr>
            <a:srgbClr val="E46962"/>
          </p15:clr>
        </p15:guide>
        <p15:guide id="10" pos="2482">
          <p15:clr>
            <a:srgbClr val="E46962"/>
          </p15:clr>
        </p15:guide>
        <p15:guide id="11" orient="horz" pos="288">
          <p15:clr>
            <a:srgbClr val="E46962"/>
          </p15:clr>
        </p15:guide>
        <p15:guide id="12" orient="horz" pos="2950">
          <p15:clr>
            <a:srgbClr val="E46962"/>
          </p15:clr>
        </p15:guide>
        <p15:guide id="13" orient="horz" pos="1625">
          <p15:clr>
            <a:srgbClr val="E46962"/>
          </p15:clr>
        </p15:guide>
        <p15:guide id="14" orient="horz" pos="2432">
          <p15:clr>
            <a:srgbClr val="E46962"/>
          </p15:clr>
        </p15:guide>
        <p15:guide id="15" orient="horz" pos="813">
          <p15:clr>
            <a:srgbClr val="E46962"/>
          </p15:clr>
        </p15:guide>
        <p15:guide id="16" pos="179">
          <p15:clr>
            <a:srgbClr val="E46962"/>
          </p15:clr>
        </p15:guide>
        <p15:guide id="17" pos="1782">
          <p15:clr>
            <a:srgbClr val="E46962"/>
          </p15:clr>
        </p15:guide>
        <p15:guide id="18" pos="3385">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19" name="Shape 519"/>
        <p:cNvGrpSpPr/>
        <p:nvPr/>
      </p:nvGrpSpPr>
      <p:grpSpPr>
        <a:xfrm>
          <a:off x="0" y="0"/>
          <a:ext cx="0" cy="0"/>
          <a:chOff x="0" y="0"/>
          <a:chExt cx="0" cy="0"/>
        </a:xfrm>
      </p:grpSpPr>
      <p:sp>
        <p:nvSpPr>
          <p:cNvPr id="520" name="Google Shape;520;g39c1a85cac3_0_52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21" name="Google Shape;521;g39c1a85cac3_0_526"/>
          <p:cNvSpPr txBox="1"/>
          <p:nvPr>
            <p:ph idx="1" type="body"/>
          </p:nvPr>
        </p:nvSpPr>
        <p:spPr>
          <a:xfrm>
            <a:off x="128875" y="1291375"/>
            <a:ext cx="3811200" cy="2882100"/>
          </a:xfrm>
          <a:prstGeom prst="rect">
            <a:avLst/>
          </a:prstGeom>
          <a:noFill/>
          <a:ln>
            <a:noFill/>
          </a:ln>
        </p:spPr>
        <p:txBody>
          <a:bodyPr anchorCtr="0" anchor="t" bIns="91425" lIns="91425" spcFirstLastPara="1" rIns="91425" wrap="square" tIns="91425">
            <a:noAutofit/>
          </a:bodyPr>
          <a:lstStyle>
            <a:lvl1pPr indent="-292100" lvl="0" marL="457200" marR="0" algn="l">
              <a:lnSpc>
                <a:spcPct val="115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1pPr>
            <a:lvl2pPr indent="-292100" lvl="1" marL="9144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2pPr>
            <a:lvl3pPr indent="-292100" lvl="2" marL="13716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3pPr>
            <a:lvl4pPr indent="-292100" lvl="3" marL="18288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4pPr>
            <a:lvl5pPr indent="-292100" lvl="4" marL="22860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5pPr>
            <a:lvl6pPr indent="-292100" lvl="5" marL="27432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6pPr>
            <a:lvl7pPr indent="-292100" lvl="6" marL="32004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7pPr>
            <a:lvl8pPr indent="-292100" lvl="7" marL="36576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8pPr>
            <a:lvl9pPr indent="-292100" lvl="8" marL="4114800" marR="0" algn="l">
              <a:lnSpc>
                <a:spcPct val="115000"/>
              </a:lnSpc>
              <a:spcBef>
                <a:spcPts val="800"/>
              </a:spcBef>
              <a:spcAft>
                <a:spcPts val="80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9pPr>
          </a:lstStyle>
          <a:p/>
        </p:txBody>
      </p:sp>
      <p:sp>
        <p:nvSpPr>
          <p:cNvPr id="522" name="Google Shape;522;g39c1a85cac3_0_526"/>
          <p:cNvSpPr txBox="1"/>
          <p:nvPr>
            <p:ph type="title"/>
          </p:nvPr>
        </p:nvSpPr>
        <p:spPr>
          <a:xfrm>
            <a:off x="129300" y="228600"/>
            <a:ext cx="6480300" cy="587700"/>
          </a:xfrm>
          <a:prstGeom prst="rect">
            <a:avLst/>
          </a:prstGeom>
          <a:noFill/>
          <a:ln>
            <a:noFill/>
          </a:ln>
        </p:spPr>
        <p:txBody>
          <a:bodyPr anchorCtr="0" anchor="t" bIns="91425" lIns="91425" spcFirstLastPara="1" rIns="91425" wrap="square" tIns="91425">
            <a:spAutoFit/>
          </a:bodyPr>
          <a:lstStyle>
            <a:lvl1pPr lvl="0" marR="0" algn="l">
              <a:lnSpc>
                <a:spcPct val="90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1pPr>
            <a:lvl2pPr lvl="1"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2pPr>
            <a:lvl3pPr lvl="2"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3pPr>
            <a:lvl4pPr lvl="3"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4pPr>
            <a:lvl5pPr lvl="4"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5pPr>
            <a:lvl6pPr lvl="5"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6pPr>
            <a:lvl7pPr lvl="6"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7pPr>
            <a:lvl8pPr lvl="7"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8pPr>
            <a:lvl9pPr lvl="8"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9pPr>
          </a:lstStyle>
          <a:p/>
        </p:txBody>
      </p:sp>
      <p:sp>
        <p:nvSpPr>
          <p:cNvPr id="523" name="Google Shape;523;g39c1a85cac3_0_526"/>
          <p:cNvSpPr txBox="1"/>
          <p:nvPr>
            <p:ph idx="2" type="body"/>
          </p:nvPr>
        </p:nvSpPr>
        <p:spPr>
          <a:xfrm>
            <a:off x="4485075" y="1479525"/>
            <a:ext cx="3849900" cy="2657100"/>
          </a:xfrm>
          <a:prstGeom prst="rect">
            <a:avLst/>
          </a:prstGeom>
          <a:noFill/>
          <a:ln>
            <a:noFill/>
          </a:ln>
        </p:spPr>
        <p:txBody>
          <a:bodyPr anchorCtr="0" anchor="t" bIns="91425" lIns="91425" spcFirstLastPara="1" rIns="91425" wrap="square" tIns="91425">
            <a:noAutofit/>
          </a:bodyPr>
          <a:lstStyle>
            <a:lvl1pPr indent="-292100" lvl="0" marL="4572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1pPr>
            <a:lvl2pPr indent="-292100" lvl="1" marL="9144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2pPr>
            <a:lvl3pPr indent="-292100" lvl="2" marL="13716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3pPr>
            <a:lvl4pPr indent="-292100" lvl="3" marL="18288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4pPr>
            <a:lvl5pPr indent="-292100" lvl="4" marL="22860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5pPr>
            <a:lvl6pPr indent="-292100" lvl="5" marL="27432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6pPr>
            <a:lvl7pPr indent="-292100" lvl="6" marL="32004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7pPr>
            <a:lvl8pPr indent="-292100" lvl="7" marL="36576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8pPr>
            <a:lvl9pPr indent="-292100" lvl="8" marL="41148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9pPr>
          </a:lstStyle>
          <a:p/>
        </p:txBody>
      </p:sp>
    </p:spTree>
  </p:cSld>
  <p:clrMap accent1="accent1" accent2="accent2" accent3="accent3" accent4="accent4" accent5="accent5" accent6="accent6" bg1="lt1" bg2="dk2" tx1="dk1" tx2="lt2" folHlink="folHlink" hlink="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 id="2147483717" r:id="rId19"/>
    <p:sldLayoutId id="2147483718" r:id="rId20"/>
    <p:sldLayoutId id="2147483719" r:id="rId21"/>
    <p:sldLayoutId id="2147483720" r:id="rId22"/>
    <p:sldLayoutId id="2147483721" r:id="rId23"/>
    <p:sldLayoutId id="2147483722" r:id="rId24"/>
    <p:sldLayoutId id="2147483723" r:id="rId25"/>
    <p:sldLayoutId id="2147483724" r:id="rId26"/>
    <p:sldLayoutId id="2147483725" r:id="rId27"/>
    <p:sldLayoutId id="2147483726" r:id="rId28"/>
    <p:sldLayoutId id="2147483727" r:id="rId29"/>
    <p:sldLayoutId id="2147483728" r:id="rId30"/>
    <p:sldLayoutId id="2147483729" r:id="rId31"/>
    <p:sldLayoutId id="2147483730" r:id="rId32"/>
    <p:sldLayoutId id="2147483731" r:id="rId33"/>
    <p:sldLayoutId id="2147483732" r:id="rId34"/>
    <p:sldLayoutId id="2147483733" r:id="rId35"/>
    <p:sldLayoutId id="2147483734" r:id="rId36"/>
    <p:sldLayoutId id="2147483735" r:id="rId37"/>
    <p:sldLayoutId id="2147483736" r:id="rId38"/>
    <p:sldLayoutId id="2147483737" r:id="rId39"/>
    <p:sldLayoutId id="2147483738" r:id="rId40"/>
    <p:sldLayoutId id="2147483739" r:id="rId41"/>
    <p:sldLayoutId id="2147483740" r:id="rId42"/>
    <p:sldLayoutId id="2147483741" r:id="rId43"/>
    <p:sldLayoutId id="2147483742" r:id="rId44"/>
    <p:sldLayoutId id="2147483743" r:id="rId45"/>
    <p:sldLayoutId id="2147483744" r:id="rId46"/>
    <p:sldLayoutId id="2147483745" r:id="rId47"/>
    <p:sldLayoutId id="2147483746" r:id="rId48"/>
    <p:sldLayoutId id="2147483747" r:id="rId4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84">
          <p15:clr>
            <a:srgbClr val="E46962"/>
          </p15:clr>
        </p15:guide>
        <p15:guide id="2" pos="81">
          <p15:clr>
            <a:srgbClr val="E46962"/>
          </p15:clr>
        </p15:guide>
        <p15:guide id="3" orient="horz" pos="144">
          <p15:clr>
            <a:srgbClr val="E46962"/>
          </p15:clr>
        </p15:guide>
        <p15:guide id="4" orient="horz" pos="3094">
          <p15:clr>
            <a:srgbClr val="E46962"/>
          </p15:clr>
        </p15:guide>
        <p15:guide id="5" pos="881">
          <p15:clr>
            <a:srgbClr val="E46962"/>
          </p15:clr>
        </p15:guide>
        <p15:guide id="6" pos="1682">
          <p15:clr>
            <a:srgbClr val="E46962"/>
          </p15:clr>
        </p15:guide>
        <p15:guide id="7" pos="4083">
          <p15:clr>
            <a:srgbClr val="E46962"/>
          </p15:clr>
        </p15:guide>
        <p15:guide id="8" pos="4883">
          <p15:clr>
            <a:srgbClr val="E46962"/>
          </p15:clr>
        </p15:guide>
        <p15:guide id="9" pos="3283">
          <p15:clr>
            <a:srgbClr val="E46962"/>
          </p15:clr>
        </p15:guide>
        <p15:guide id="10" pos="2482">
          <p15:clr>
            <a:srgbClr val="E46962"/>
          </p15:clr>
        </p15:guide>
        <p15:guide id="11" orient="horz" pos="288">
          <p15:clr>
            <a:srgbClr val="E46962"/>
          </p15:clr>
        </p15:guide>
        <p15:guide id="12" orient="horz" pos="2950">
          <p15:clr>
            <a:srgbClr val="E46962"/>
          </p15:clr>
        </p15:guide>
        <p15:guide id="13" orient="horz" pos="1625">
          <p15:clr>
            <a:srgbClr val="E46962"/>
          </p15:clr>
        </p15:guide>
        <p15:guide id="14" orient="horz" pos="2432">
          <p15:clr>
            <a:srgbClr val="E46962"/>
          </p15:clr>
        </p15:guide>
        <p15:guide id="15" orient="horz" pos="813">
          <p15:clr>
            <a:srgbClr val="E46962"/>
          </p15:clr>
        </p15:guide>
        <p15:guide id="16" pos="179">
          <p15:clr>
            <a:srgbClr val="E46962"/>
          </p15:clr>
        </p15:guide>
        <p15:guide id="17" pos="1782">
          <p15:clr>
            <a:srgbClr val="E46962"/>
          </p15:clr>
        </p15:guide>
        <p15:guide id="18" pos="3385">
          <p15:clr>
            <a:srgbClr val="E46962"/>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1033" name="Shape 1033"/>
        <p:cNvGrpSpPr/>
        <p:nvPr/>
      </p:nvGrpSpPr>
      <p:grpSpPr>
        <a:xfrm>
          <a:off x="0" y="0"/>
          <a:ext cx="0" cy="0"/>
          <a:chOff x="0" y="0"/>
          <a:chExt cx="0" cy="0"/>
        </a:xfrm>
      </p:grpSpPr>
      <p:sp>
        <p:nvSpPr>
          <p:cNvPr id="1034" name="Google Shape;1034;g39c1a85cac3_0_333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035" name="Google Shape;1035;g39c1a85cac3_0_3336"/>
          <p:cNvSpPr txBox="1"/>
          <p:nvPr>
            <p:ph idx="1" type="body"/>
          </p:nvPr>
        </p:nvSpPr>
        <p:spPr>
          <a:xfrm>
            <a:off x="128875" y="1291375"/>
            <a:ext cx="3811200" cy="2882100"/>
          </a:xfrm>
          <a:prstGeom prst="rect">
            <a:avLst/>
          </a:prstGeom>
          <a:noFill/>
          <a:ln>
            <a:noFill/>
          </a:ln>
        </p:spPr>
        <p:txBody>
          <a:bodyPr anchorCtr="0" anchor="t" bIns="91425" lIns="91425" spcFirstLastPara="1" rIns="91425" wrap="square" tIns="91425">
            <a:noAutofit/>
          </a:bodyPr>
          <a:lstStyle>
            <a:lvl1pPr indent="-292100" lvl="0" marL="457200" marR="0" algn="l">
              <a:lnSpc>
                <a:spcPct val="115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1pPr>
            <a:lvl2pPr indent="-292100" lvl="1" marL="9144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2pPr>
            <a:lvl3pPr indent="-292100" lvl="2" marL="13716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3pPr>
            <a:lvl4pPr indent="-292100" lvl="3" marL="18288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4pPr>
            <a:lvl5pPr indent="-292100" lvl="4" marL="22860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5pPr>
            <a:lvl6pPr indent="-292100" lvl="5" marL="27432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6pPr>
            <a:lvl7pPr indent="-292100" lvl="6" marL="32004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7pPr>
            <a:lvl8pPr indent="-292100" lvl="7" marL="3657600" marR="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8pPr>
            <a:lvl9pPr indent="-292100" lvl="8" marL="4114800" marR="0" algn="l">
              <a:lnSpc>
                <a:spcPct val="115000"/>
              </a:lnSpc>
              <a:spcBef>
                <a:spcPts val="800"/>
              </a:spcBef>
              <a:spcAft>
                <a:spcPts val="80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9pPr>
          </a:lstStyle>
          <a:p/>
        </p:txBody>
      </p:sp>
      <p:sp>
        <p:nvSpPr>
          <p:cNvPr id="1036" name="Google Shape;1036;g39c1a85cac3_0_3336"/>
          <p:cNvSpPr txBox="1"/>
          <p:nvPr>
            <p:ph type="title"/>
          </p:nvPr>
        </p:nvSpPr>
        <p:spPr>
          <a:xfrm>
            <a:off x="129300" y="228600"/>
            <a:ext cx="6480300" cy="587700"/>
          </a:xfrm>
          <a:prstGeom prst="rect">
            <a:avLst/>
          </a:prstGeom>
          <a:noFill/>
          <a:ln>
            <a:noFill/>
          </a:ln>
        </p:spPr>
        <p:txBody>
          <a:bodyPr anchorCtr="0" anchor="t" bIns="91425" lIns="91425" spcFirstLastPara="1" rIns="91425" wrap="square" tIns="91425">
            <a:spAutoFit/>
          </a:bodyPr>
          <a:lstStyle>
            <a:lvl1pPr lvl="0" marR="0" algn="l">
              <a:lnSpc>
                <a:spcPct val="90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1pPr>
            <a:lvl2pPr lvl="1"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2pPr>
            <a:lvl3pPr lvl="2"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3pPr>
            <a:lvl4pPr lvl="3"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4pPr>
            <a:lvl5pPr lvl="4"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5pPr>
            <a:lvl6pPr lvl="5"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6pPr>
            <a:lvl7pPr lvl="6"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7pPr>
            <a:lvl8pPr lvl="7"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8pPr>
            <a:lvl9pPr lvl="8" marR="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9pPr>
          </a:lstStyle>
          <a:p/>
        </p:txBody>
      </p:sp>
      <p:sp>
        <p:nvSpPr>
          <p:cNvPr id="1037" name="Google Shape;1037;g39c1a85cac3_0_3336"/>
          <p:cNvSpPr txBox="1"/>
          <p:nvPr>
            <p:ph idx="2" type="body"/>
          </p:nvPr>
        </p:nvSpPr>
        <p:spPr>
          <a:xfrm>
            <a:off x="4485075" y="1479525"/>
            <a:ext cx="3849900" cy="2657100"/>
          </a:xfrm>
          <a:prstGeom prst="rect">
            <a:avLst/>
          </a:prstGeom>
          <a:noFill/>
          <a:ln>
            <a:noFill/>
          </a:ln>
        </p:spPr>
        <p:txBody>
          <a:bodyPr anchorCtr="0" anchor="t" bIns="91425" lIns="91425" spcFirstLastPara="1" rIns="91425" wrap="square" tIns="91425">
            <a:noAutofit/>
          </a:bodyPr>
          <a:lstStyle>
            <a:lvl1pPr indent="-292100" lvl="0" marL="4572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1pPr>
            <a:lvl2pPr indent="-292100" lvl="1" marL="9144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2pPr>
            <a:lvl3pPr indent="-292100" lvl="2" marL="13716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3pPr>
            <a:lvl4pPr indent="-292100" lvl="3" marL="18288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4pPr>
            <a:lvl5pPr indent="-292100" lvl="4" marL="22860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5pPr>
            <a:lvl6pPr indent="-292100" lvl="5" marL="27432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6pPr>
            <a:lvl7pPr indent="-292100" lvl="6" marL="32004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7pPr>
            <a:lvl8pPr indent="-292100" lvl="7" marL="36576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8pPr>
            <a:lvl9pPr indent="-292100" lvl="8" marL="4114800" marR="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9pPr>
          </a:lstStyle>
          <a:p/>
        </p:txBody>
      </p:sp>
    </p:spTree>
  </p:cSld>
  <p:clrMap accent1="accent1" accent2="accent2" accent3="accent3" accent4="accent4" accent5="accent5" accent6="accent6" bg1="lt1" bg2="dk2" tx1="dk1" tx2="lt2" folHlink="folHlink" hlink="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 id="2147483765" r:id="rId17"/>
    <p:sldLayoutId id="2147483766" r:id="rId18"/>
    <p:sldLayoutId id="2147483767" r:id="rId19"/>
    <p:sldLayoutId id="2147483768" r:id="rId20"/>
    <p:sldLayoutId id="2147483769" r:id="rId21"/>
    <p:sldLayoutId id="2147483770" r:id="rId22"/>
    <p:sldLayoutId id="2147483771" r:id="rId23"/>
    <p:sldLayoutId id="2147483772" r:id="rId24"/>
    <p:sldLayoutId id="2147483773" r:id="rId25"/>
    <p:sldLayoutId id="2147483774" r:id="rId26"/>
    <p:sldLayoutId id="2147483775" r:id="rId27"/>
    <p:sldLayoutId id="2147483776" r:id="rId28"/>
    <p:sldLayoutId id="2147483777" r:id="rId29"/>
    <p:sldLayoutId id="2147483778" r:id="rId30"/>
    <p:sldLayoutId id="2147483779" r:id="rId31"/>
    <p:sldLayoutId id="2147483780" r:id="rId32"/>
    <p:sldLayoutId id="2147483781" r:id="rId33"/>
    <p:sldLayoutId id="2147483782" r:id="rId34"/>
    <p:sldLayoutId id="2147483783" r:id="rId35"/>
    <p:sldLayoutId id="2147483784" r:id="rId36"/>
    <p:sldLayoutId id="2147483785" r:id="rId37"/>
    <p:sldLayoutId id="2147483786" r:id="rId38"/>
    <p:sldLayoutId id="2147483787" r:id="rId39"/>
    <p:sldLayoutId id="2147483788" r:id="rId40"/>
    <p:sldLayoutId id="2147483789" r:id="rId41"/>
    <p:sldLayoutId id="2147483790" r:id="rId42"/>
    <p:sldLayoutId id="2147483791" r:id="rId43"/>
    <p:sldLayoutId id="2147483792" r:id="rId44"/>
    <p:sldLayoutId id="2147483793" r:id="rId45"/>
    <p:sldLayoutId id="2147483794" r:id="rId46"/>
    <p:sldLayoutId id="2147483795" r:id="rId47"/>
    <p:sldLayoutId id="2147483796" r:id="rId48"/>
    <p:sldLayoutId id="2147483797" r:id="rId4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84">
          <p15:clr>
            <a:srgbClr val="E46962"/>
          </p15:clr>
        </p15:guide>
        <p15:guide id="2" pos="81">
          <p15:clr>
            <a:srgbClr val="E46962"/>
          </p15:clr>
        </p15:guide>
        <p15:guide id="3" orient="horz" pos="144">
          <p15:clr>
            <a:srgbClr val="E46962"/>
          </p15:clr>
        </p15:guide>
        <p15:guide id="4" orient="horz" pos="3094">
          <p15:clr>
            <a:srgbClr val="E46962"/>
          </p15:clr>
        </p15:guide>
        <p15:guide id="5" pos="881">
          <p15:clr>
            <a:srgbClr val="E46962"/>
          </p15:clr>
        </p15:guide>
        <p15:guide id="6" pos="1682">
          <p15:clr>
            <a:srgbClr val="E46962"/>
          </p15:clr>
        </p15:guide>
        <p15:guide id="7" pos="4083">
          <p15:clr>
            <a:srgbClr val="E46962"/>
          </p15:clr>
        </p15:guide>
        <p15:guide id="8" pos="4883">
          <p15:clr>
            <a:srgbClr val="E46962"/>
          </p15:clr>
        </p15:guide>
        <p15:guide id="9" pos="3283">
          <p15:clr>
            <a:srgbClr val="E46962"/>
          </p15:clr>
        </p15:guide>
        <p15:guide id="10" pos="2482">
          <p15:clr>
            <a:srgbClr val="E46962"/>
          </p15:clr>
        </p15:guide>
        <p15:guide id="11" orient="horz" pos="288">
          <p15:clr>
            <a:srgbClr val="E46962"/>
          </p15:clr>
        </p15:guide>
        <p15:guide id="12" orient="horz" pos="2950">
          <p15:clr>
            <a:srgbClr val="E46962"/>
          </p15:clr>
        </p15:guide>
        <p15:guide id="13" orient="horz" pos="1625">
          <p15:clr>
            <a:srgbClr val="E46962"/>
          </p15:clr>
        </p15:guide>
        <p15:guide id="14" orient="horz" pos="2432">
          <p15:clr>
            <a:srgbClr val="E46962"/>
          </p15:clr>
        </p15:guide>
        <p15:guide id="15" orient="horz" pos="813">
          <p15:clr>
            <a:srgbClr val="E46962"/>
          </p15:clr>
        </p15:guide>
        <p15:guide id="16" pos="179">
          <p15:clr>
            <a:srgbClr val="E46962"/>
          </p15:clr>
        </p15:guide>
        <p15:guide id="17" pos="1782">
          <p15:clr>
            <a:srgbClr val="E46962"/>
          </p15:clr>
        </p15:guide>
        <p15:guide id="18" pos="338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1.jpg"/><Relationship Id="rId4" Type="http://schemas.openxmlformats.org/officeDocument/2006/relationships/image" Target="../media/image28.png"/><Relationship Id="rId5" Type="http://schemas.openxmlformats.org/officeDocument/2006/relationships/image" Target="../media/image4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0" name="Shape 1550"/>
        <p:cNvGrpSpPr/>
        <p:nvPr/>
      </p:nvGrpSpPr>
      <p:grpSpPr>
        <a:xfrm>
          <a:off x="0" y="0"/>
          <a:ext cx="0" cy="0"/>
          <a:chOff x="0" y="0"/>
          <a:chExt cx="0" cy="0"/>
        </a:xfrm>
      </p:grpSpPr>
      <p:pic>
        <p:nvPicPr>
          <p:cNvPr id="1551" name="Google Shape;1551;p1" title="Algorithms-programs-and-programming-languages-Source-shutterstockcom.png"/>
          <p:cNvPicPr preferRelativeResize="0"/>
          <p:nvPr>
            <p:ph idx="2" type="pic"/>
          </p:nvPr>
        </p:nvPicPr>
        <p:blipFill rotWithShape="1">
          <a:blip r:embed="rId3">
            <a:alphaModFix/>
          </a:blip>
          <a:srcRect b="0" l="16909" r="16901" t="0"/>
          <a:stretch/>
        </p:blipFill>
        <p:spPr>
          <a:xfrm>
            <a:off x="5959150" y="2579575"/>
            <a:ext cx="1792975" cy="1711575"/>
          </a:xfrm>
          <a:prstGeom prst="rect">
            <a:avLst/>
          </a:prstGeom>
          <a:noFill/>
          <a:ln>
            <a:noFill/>
          </a:ln>
        </p:spPr>
      </p:pic>
      <p:sp>
        <p:nvSpPr>
          <p:cNvPr id="1552" name="Google Shape;1552;p1"/>
          <p:cNvSpPr txBox="1"/>
          <p:nvPr>
            <p:ph type="title"/>
          </p:nvPr>
        </p:nvSpPr>
        <p:spPr>
          <a:xfrm>
            <a:off x="128875" y="437125"/>
            <a:ext cx="7380600" cy="1708500"/>
          </a:xfrm>
          <a:prstGeom prst="rect">
            <a:avLst/>
          </a:prstGeom>
          <a:noFill/>
          <a:ln>
            <a:noFill/>
          </a:ln>
        </p:spPr>
        <p:txBody>
          <a:bodyPr anchorCtr="0" anchor="b" bIns="0" lIns="91425" spcFirstLastPara="1" rIns="91425" wrap="square" tIns="91425">
            <a:noAutofit/>
          </a:bodyPr>
          <a:lstStyle/>
          <a:p>
            <a:pPr indent="0" lvl="0" marL="0" rtl="0" algn="l">
              <a:lnSpc>
                <a:spcPct val="90000"/>
              </a:lnSpc>
              <a:spcBef>
                <a:spcPts val="0"/>
              </a:spcBef>
              <a:spcAft>
                <a:spcPts val="0"/>
              </a:spcAft>
              <a:buSzPts val="6000"/>
              <a:buNone/>
            </a:pPr>
            <a:r>
              <a:rPr lang="en"/>
              <a:t>Computer Networks</a:t>
            </a:r>
            <a:endParaRPr/>
          </a:p>
        </p:txBody>
      </p:sp>
      <p:sp>
        <p:nvSpPr>
          <p:cNvPr id="1553" name="Google Shape;1553;p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pic>
        <p:nvPicPr>
          <p:cNvPr id="1554" name="Google Shape;1554;p1" title="PI_2017.02.08_Algorithms_featured.png"/>
          <p:cNvPicPr preferRelativeResize="0"/>
          <p:nvPr>
            <p:ph idx="3" type="pic"/>
          </p:nvPr>
        </p:nvPicPr>
        <p:blipFill rotWithShape="1">
          <a:blip r:embed="rId4">
            <a:alphaModFix/>
          </a:blip>
          <a:srcRect b="33868" l="25383" r="42468" t="0"/>
          <a:stretch/>
        </p:blipFill>
        <p:spPr>
          <a:xfrm>
            <a:off x="7752125" y="3861475"/>
            <a:ext cx="1171475" cy="1204850"/>
          </a:xfrm>
          <a:prstGeom prst="rect">
            <a:avLst/>
          </a:prstGeom>
          <a:noFill/>
          <a:ln>
            <a:noFill/>
          </a:ln>
        </p:spPr>
      </p:pic>
      <p:sp>
        <p:nvSpPr>
          <p:cNvPr id="1555" name="Google Shape;1555;p1"/>
          <p:cNvSpPr txBox="1"/>
          <p:nvPr>
            <p:ph idx="1" type="subTitle"/>
          </p:nvPr>
        </p:nvSpPr>
        <p:spPr>
          <a:xfrm>
            <a:off x="128875" y="3861475"/>
            <a:ext cx="5244000" cy="849900"/>
          </a:xfrm>
          <a:prstGeom prst="rect">
            <a:avLst/>
          </a:prstGeom>
          <a:noFill/>
          <a:ln>
            <a:noFill/>
          </a:ln>
        </p:spPr>
        <p:txBody>
          <a:bodyPr anchorCtr="0" anchor="t" bIns="91425" lIns="0" spcFirstLastPara="1" rIns="91425" wrap="square" tIns="0">
            <a:noAutofit/>
          </a:bodyPr>
          <a:lstStyle/>
          <a:p>
            <a:pPr indent="0" lvl="0" marL="0" rtl="0" algn="l">
              <a:lnSpc>
                <a:spcPct val="115000"/>
              </a:lnSpc>
              <a:spcBef>
                <a:spcPts val="0"/>
              </a:spcBef>
              <a:spcAft>
                <a:spcPts val="0"/>
              </a:spcAft>
              <a:buSzPts val="800"/>
              <a:buNone/>
            </a:pPr>
            <a:r>
              <a:rPr lang="en" sz="1600">
                <a:solidFill>
                  <a:srgbClr val="000000"/>
                </a:solidFill>
                <a:latin typeface="Arial"/>
                <a:ea typeface="Arial"/>
                <a:cs typeface="Arial"/>
                <a:sym typeface="Arial"/>
              </a:rPr>
              <a:t>Prepared &amp; Presented by: Mirlan Nurbekov, Lecturer</a:t>
            </a:r>
            <a:endParaRPr sz="1600">
              <a:solidFill>
                <a:srgbClr val="000000"/>
              </a:solidFill>
              <a:latin typeface="Arial"/>
              <a:ea typeface="Arial"/>
              <a:cs typeface="Arial"/>
              <a:sym typeface="Arial"/>
            </a:endParaRPr>
          </a:p>
          <a:p>
            <a:pPr indent="0" lvl="0" marL="0" rtl="0" algn="l">
              <a:lnSpc>
                <a:spcPct val="115000"/>
              </a:lnSpc>
              <a:spcBef>
                <a:spcPts val="0"/>
              </a:spcBef>
              <a:spcAft>
                <a:spcPts val="0"/>
              </a:spcAft>
              <a:buSzPts val="800"/>
              <a:buNone/>
            </a:pPr>
            <a:r>
              <a:rPr lang="en" sz="1600">
                <a:solidFill>
                  <a:srgbClr val="000000"/>
                </a:solidFill>
                <a:latin typeface="Arial"/>
                <a:ea typeface="Arial"/>
                <a:cs typeface="Arial"/>
                <a:sym typeface="Arial"/>
              </a:rPr>
              <a:t>Office hours: Friday 9:00–17:00</a:t>
            </a:r>
            <a:endParaRPr sz="1600">
              <a:solidFill>
                <a:srgbClr val="000000"/>
              </a:solidFill>
              <a:latin typeface="Arial"/>
              <a:ea typeface="Arial"/>
              <a:cs typeface="Arial"/>
              <a:sym typeface="Arial"/>
            </a:endParaRPr>
          </a:p>
          <a:p>
            <a:pPr indent="0" lvl="0" marL="0" rtl="0" algn="l">
              <a:lnSpc>
                <a:spcPct val="115000"/>
              </a:lnSpc>
              <a:spcBef>
                <a:spcPts val="0"/>
              </a:spcBef>
              <a:spcAft>
                <a:spcPts val="0"/>
              </a:spcAft>
              <a:buSzPts val="800"/>
              <a:buNone/>
            </a:pPr>
            <a:r>
              <a:rPr lang="en" sz="1600">
                <a:solidFill>
                  <a:srgbClr val="000000"/>
                </a:solidFill>
                <a:latin typeface="Arial"/>
                <a:ea typeface="Arial"/>
                <a:cs typeface="Arial"/>
                <a:sym typeface="Arial"/>
              </a:rPr>
              <a:t>AlaToo IT &amp; Business College</a:t>
            </a:r>
            <a:endParaRPr sz="1600">
              <a:solidFill>
                <a:srgbClr val="000000"/>
              </a:solidFill>
              <a:latin typeface="Arial"/>
              <a:ea typeface="Arial"/>
              <a:cs typeface="Arial"/>
              <a:sym typeface="Arial"/>
            </a:endParaRPr>
          </a:p>
          <a:p>
            <a:pPr indent="0" lvl="0" marL="0" rtl="0" algn="l">
              <a:lnSpc>
                <a:spcPct val="115000"/>
              </a:lnSpc>
              <a:spcBef>
                <a:spcPts val="0"/>
              </a:spcBef>
              <a:spcAft>
                <a:spcPts val="0"/>
              </a:spcAft>
              <a:buSzPts val="800"/>
              <a:buNone/>
            </a:pPr>
            <a:r>
              <a:rPr lang="en" sz="1600">
                <a:solidFill>
                  <a:srgbClr val="000000"/>
                </a:solidFill>
                <a:latin typeface="Arial"/>
                <a:ea typeface="Arial"/>
                <a:cs typeface="Arial"/>
                <a:sym typeface="Arial"/>
              </a:rPr>
              <a:t>Fall 2025</a:t>
            </a:r>
            <a:endParaRPr sz="1600">
              <a:solidFill>
                <a:srgbClr val="000000"/>
              </a:solidFill>
              <a:latin typeface="Arial"/>
              <a:ea typeface="Arial"/>
              <a:cs typeface="Arial"/>
              <a:sym typeface="Arial"/>
            </a:endParaRPr>
          </a:p>
        </p:txBody>
      </p:sp>
      <p:pic>
        <p:nvPicPr>
          <p:cNvPr id="1556" name="Google Shape;1556;p1" title="College_logo.png"/>
          <p:cNvPicPr preferRelativeResize="0"/>
          <p:nvPr/>
        </p:nvPicPr>
        <p:blipFill rotWithShape="1">
          <a:blip r:embed="rId5">
            <a:alphaModFix/>
          </a:blip>
          <a:srcRect b="0" l="0" r="0" t="0"/>
          <a:stretch/>
        </p:blipFill>
        <p:spPr>
          <a:xfrm>
            <a:off x="7000950" y="892900"/>
            <a:ext cx="1502350" cy="1502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7" name="Shape 1617"/>
        <p:cNvGrpSpPr/>
        <p:nvPr/>
      </p:nvGrpSpPr>
      <p:grpSpPr>
        <a:xfrm>
          <a:off x="0" y="0"/>
          <a:ext cx="0" cy="0"/>
          <a:chOff x="0" y="0"/>
          <a:chExt cx="0" cy="0"/>
        </a:xfrm>
      </p:grpSpPr>
      <p:sp>
        <p:nvSpPr>
          <p:cNvPr id="1618" name="Google Shape;1618;g39c1a85cac3_0_261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19" name="Google Shape;1619;g39c1a85cac3_0_2614"/>
          <p:cNvSpPr txBox="1"/>
          <p:nvPr>
            <p:ph type="title"/>
          </p:nvPr>
        </p:nvSpPr>
        <p:spPr>
          <a:xfrm>
            <a:off x="284550" y="-6825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What is an IP Address?</a:t>
            </a:r>
            <a:endParaRPr sz="3600"/>
          </a:p>
        </p:txBody>
      </p:sp>
      <p:sp>
        <p:nvSpPr>
          <p:cNvPr id="1620" name="Google Shape;1620;g39c1a85cac3_0_2614"/>
          <p:cNvSpPr txBox="1"/>
          <p:nvPr>
            <p:ph idx="4294967295" type="title"/>
          </p:nvPr>
        </p:nvSpPr>
        <p:spPr>
          <a:xfrm>
            <a:off x="221250" y="3554000"/>
            <a:ext cx="7920000" cy="1431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SzPts val="1800"/>
              <a:buNone/>
            </a:pPr>
            <a:r>
              <a:rPr lang="en" sz="1800"/>
              <a:t>IP stands for Internet Protocol. An IP address is a unique number that identifies every device connected to a network (like your phone, computer, or router). It works like a home address — it tells data where to go and where it came from. Without IP addresses, devices wouldn’t know how to communicate over the Internet.</a:t>
            </a:r>
            <a:endParaRPr sz="1800"/>
          </a:p>
        </p:txBody>
      </p:sp>
      <p:pic>
        <p:nvPicPr>
          <p:cNvPr id="1621" name="Google Shape;1621;g39c1a85cac3_0_2614"/>
          <p:cNvPicPr preferRelativeResize="0"/>
          <p:nvPr/>
        </p:nvPicPr>
        <p:blipFill>
          <a:blip r:embed="rId3">
            <a:alphaModFix/>
          </a:blip>
          <a:stretch>
            <a:fillRect/>
          </a:stretch>
        </p:blipFill>
        <p:spPr>
          <a:xfrm>
            <a:off x="2507425" y="1290650"/>
            <a:ext cx="4129149" cy="2118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5" name="Shape 1625"/>
        <p:cNvGrpSpPr/>
        <p:nvPr/>
      </p:nvGrpSpPr>
      <p:grpSpPr>
        <a:xfrm>
          <a:off x="0" y="0"/>
          <a:ext cx="0" cy="0"/>
          <a:chOff x="0" y="0"/>
          <a:chExt cx="0" cy="0"/>
        </a:xfrm>
      </p:grpSpPr>
      <p:sp>
        <p:nvSpPr>
          <p:cNvPr id="1626" name="Google Shape;1626;g39c1a85cac3_0_385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27" name="Google Shape;1627;g39c1a85cac3_0_3858"/>
          <p:cNvSpPr txBox="1"/>
          <p:nvPr>
            <p:ph type="title"/>
          </p:nvPr>
        </p:nvSpPr>
        <p:spPr>
          <a:xfrm>
            <a:off x="284550" y="-6825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IP versions</a:t>
            </a:r>
            <a:endParaRPr sz="3600"/>
          </a:p>
        </p:txBody>
      </p:sp>
      <p:pic>
        <p:nvPicPr>
          <p:cNvPr id="1628" name="Google Shape;1628;g39c1a85cac3_0_3858"/>
          <p:cNvPicPr preferRelativeResize="0"/>
          <p:nvPr/>
        </p:nvPicPr>
        <p:blipFill>
          <a:blip r:embed="rId3">
            <a:alphaModFix/>
          </a:blip>
          <a:stretch>
            <a:fillRect/>
          </a:stretch>
        </p:blipFill>
        <p:spPr>
          <a:xfrm>
            <a:off x="966825" y="1290650"/>
            <a:ext cx="6784950" cy="3392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2" name="Shape 1632"/>
        <p:cNvGrpSpPr/>
        <p:nvPr/>
      </p:nvGrpSpPr>
      <p:grpSpPr>
        <a:xfrm>
          <a:off x="0" y="0"/>
          <a:ext cx="0" cy="0"/>
          <a:chOff x="0" y="0"/>
          <a:chExt cx="0" cy="0"/>
        </a:xfrm>
      </p:grpSpPr>
      <p:sp>
        <p:nvSpPr>
          <p:cNvPr id="1633" name="Google Shape;1633;g39c1a85cac3_0_386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634" name="Google Shape;1634;g39c1a85cac3_0_3866"/>
          <p:cNvPicPr preferRelativeResize="0"/>
          <p:nvPr/>
        </p:nvPicPr>
        <p:blipFill>
          <a:blip r:embed="rId3">
            <a:alphaModFix/>
          </a:blip>
          <a:stretch>
            <a:fillRect/>
          </a:stretch>
        </p:blipFill>
        <p:spPr>
          <a:xfrm>
            <a:off x="1592238" y="2013775"/>
            <a:ext cx="5959525" cy="2729850"/>
          </a:xfrm>
          <a:prstGeom prst="rect">
            <a:avLst/>
          </a:prstGeom>
          <a:noFill/>
          <a:ln>
            <a:noFill/>
          </a:ln>
        </p:spPr>
      </p:pic>
      <p:sp>
        <p:nvSpPr>
          <p:cNvPr id="1635" name="Google Shape;1635;g39c1a85cac3_0_3866"/>
          <p:cNvSpPr txBox="1"/>
          <p:nvPr>
            <p:ph idx="4294967295" type="title"/>
          </p:nvPr>
        </p:nvSpPr>
        <p:spPr>
          <a:xfrm>
            <a:off x="284175" y="1290650"/>
            <a:ext cx="7467600" cy="93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SzPts val="1800"/>
              <a:buNone/>
            </a:pPr>
            <a:r>
              <a:rPr lang="en" sz="1800"/>
              <a:t>IPv4 contains 4 sections called octet and it is 32 bits in size. This means that each octet is 8 bit in size. There are 4,294,967,296 IPv4 in total.</a:t>
            </a:r>
            <a:endParaRPr sz="1800"/>
          </a:p>
        </p:txBody>
      </p:sp>
      <p:sp>
        <p:nvSpPr>
          <p:cNvPr id="1636" name="Google Shape;1636;g39c1a85cac3_0_3866"/>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2743200" rtl="0" algn="l">
              <a:lnSpc>
                <a:spcPct val="80000"/>
              </a:lnSpc>
              <a:spcBef>
                <a:spcPts val="0"/>
              </a:spcBef>
              <a:spcAft>
                <a:spcPts val="0"/>
              </a:spcAft>
              <a:buSzPts val="3300"/>
              <a:buNone/>
            </a:pPr>
            <a:r>
              <a:rPr b="1" lang="en" sz="3600"/>
              <a:t>IPv4 </a:t>
            </a:r>
            <a:endParaRPr b="1" sz="3600"/>
          </a:p>
          <a:p>
            <a:pPr indent="0" lvl="0" marL="0" rtl="0" algn="l">
              <a:lnSpc>
                <a:spcPct val="80000"/>
              </a:lnSpc>
              <a:spcBef>
                <a:spcPts val="0"/>
              </a:spcBef>
              <a:spcAft>
                <a:spcPts val="0"/>
              </a:spcAft>
              <a:buSzPts val="3300"/>
              <a:buNone/>
            </a:pPr>
            <a:r>
              <a:rPr lang="en" sz="3600"/>
              <a:t>(Internet Protocol version 4)</a:t>
            </a:r>
            <a:endParaRPr sz="3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0" name="Shape 1640"/>
        <p:cNvGrpSpPr/>
        <p:nvPr/>
      </p:nvGrpSpPr>
      <p:grpSpPr>
        <a:xfrm>
          <a:off x="0" y="0"/>
          <a:ext cx="0" cy="0"/>
          <a:chOff x="0" y="0"/>
          <a:chExt cx="0" cy="0"/>
        </a:xfrm>
      </p:grpSpPr>
      <p:sp>
        <p:nvSpPr>
          <p:cNvPr id="1641" name="Google Shape;1641;g39c1a85cac3_1_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42" name="Google Shape;1642;g39c1a85cac3_1_0"/>
          <p:cNvSpPr txBox="1"/>
          <p:nvPr>
            <p:ph idx="4294967295" type="title"/>
          </p:nvPr>
        </p:nvSpPr>
        <p:spPr>
          <a:xfrm>
            <a:off x="284175" y="1290650"/>
            <a:ext cx="7467600" cy="217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IPv4 addresses consist of 4 octets (8 bits each).</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Each octet can range from 0 to 255.</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Written in dotted decimal format: A.B.C.D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Example: 192.168.0.100</a:t>
            </a:r>
            <a:endParaRPr sz="1800"/>
          </a:p>
          <a:p>
            <a:pPr indent="0" lvl="0" marL="0" rtl="0" algn="l">
              <a:lnSpc>
                <a:spcPct val="90000"/>
              </a:lnSpc>
              <a:spcBef>
                <a:spcPts val="0"/>
              </a:spcBef>
              <a:spcAft>
                <a:spcPts val="0"/>
              </a:spcAft>
              <a:buSzPts val="1800"/>
              <a:buNone/>
            </a:pPr>
            <a:r>
              <a:t/>
            </a:r>
            <a:endParaRPr sz="1800"/>
          </a:p>
        </p:txBody>
      </p:sp>
      <p:sp>
        <p:nvSpPr>
          <p:cNvPr id="1643" name="Google Shape;1643;g39c1a85cac3_1_0"/>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2743200" rtl="0" algn="l">
              <a:lnSpc>
                <a:spcPct val="80000"/>
              </a:lnSpc>
              <a:spcBef>
                <a:spcPts val="0"/>
              </a:spcBef>
              <a:spcAft>
                <a:spcPts val="0"/>
              </a:spcAft>
              <a:buSzPts val="3300"/>
              <a:buNone/>
            </a:pPr>
            <a:r>
              <a:rPr b="1" lang="en" sz="3600"/>
              <a:t>IPv4 </a:t>
            </a:r>
            <a:endParaRPr b="1" sz="3600"/>
          </a:p>
          <a:p>
            <a:pPr indent="0" lvl="0" marL="1828800" rtl="0" algn="l">
              <a:lnSpc>
                <a:spcPct val="80000"/>
              </a:lnSpc>
              <a:spcBef>
                <a:spcPts val="0"/>
              </a:spcBef>
              <a:spcAft>
                <a:spcPts val="0"/>
              </a:spcAft>
              <a:buSzPts val="3300"/>
              <a:buNone/>
            </a:pPr>
            <a:r>
              <a:rPr lang="en" sz="3600"/>
              <a:t>  </a:t>
            </a:r>
            <a:r>
              <a:rPr lang="en" sz="3600"/>
              <a:t>(Structure)</a:t>
            </a:r>
            <a:endParaRPr sz="3600"/>
          </a:p>
        </p:txBody>
      </p:sp>
      <p:pic>
        <p:nvPicPr>
          <p:cNvPr id="1644" name="Google Shape;1644;g39c1a85cac3_1_0"/>
          <p:cNvPicPr preferRelativeResize="0"/>
          <p:nvPr/>
        </p:nvPicPr>
        <p:blipFill>
          <a:blip r:embed="rId3">
            <a:alphaModFix/>
          </a:blip>
          <a:stretch>
            <a:fillRect/>
          </a:stretch>
        </p:blipFill>
        <p:spPr>
          <a:xfrm>
            <a:off x="2546474" y="3174450"/>
            <a:ext cx="5087000" cy="1569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8" name="Shape 1648"/>
        <p:cNvGrpSpPr/>
        <p:nvPr/>
      </p:nvGrpSpPr>
      <p:grpSpPr>
        <a:xfrm>
          <a:off x="0" y="0"/>
          <a:ext cx="0" cy="0"/>
          <a:chOff x="0" y="0"/>
          <a:chExt cx="0" cy="0"/>
        </a:xfrm>
      </p:grpSpPr>
      <p:sp>
        <p:nvSpPr>
          <p:cNvPr id="1649" name="Google Shape;1649;g39c1a85cac3_1_1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50" name="Google Shape;1650;g39c1a85cac3_1_19"/>
          <p:cNvSpPr txBox="1"/>
          <p:nvPr>
            <p:ph idx="4294967295" type="title"/>
          </p:nvPr>
        </p:nvSpPr>
        <p:spPr>
          <a:xfrm>
            <a:off x="506425" y="2341575"/>
            <a:ext cx="7467600" cy="267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t>Public IP</a:t>
            </a:r>
            <a:r>
              <a:rPr lang="en" sz="1800"/>
              <a:t> – globally unique, accessible on the Internet.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 sz="1800"/>
              <a:t>Private IP </a:t>
            </a:r>
            <a:r>
              <a:rPr lang="en" sz="1800"/>
              <a:t>– used inside local networks, not routable on the Internet.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 sz="1800"/>
              <a:t>Static IP </a:t>
            </a:r>
            <a:r>
              <a:rPr lang="en" sz="1800"/>
              <a:t>– manually assigned, doesn’t change.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 sz="1800"/>
              <a:t>Dynamic IP </a:t>
            </a:r>
            <a:r>
              <a:rPr lang="en" sz="1800"/>
              <a:t>– assigned automatically by DHCP, can change over time.</a:t>
            </a:r>
            <a:endParaRPr sz="1800"/>
          </a:p>
          <a:p>
            <a:pPr indent="0" lvl="0" marL="0" rtl="0" algn="l">
              <a:lnSpc>
                <a:spcPct val="90000"/>
              </a:lnSpc>
              <a:spcBef>
                <a:spcPts val="0"/>
              </a:spcBef>
              <a:spcAft>
                <a:spcPts val="0"/>
              </a:spcAft>
              <a:buSzPts val="1800"/>
              <a:buNone/>
            </a:pPr>
            <a:r>
              <a:t/>
            </a:r>
            <a:endParaRPr sz="1800"/>
          </a:p>
        </p:txBody>
      </p:sp>
      <p:sp>
        <p:nvSpPr>
          <p:cNvPr id="1651" name="Google Shape;1651;g39c1a85cac3_1_19"/>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Types of IPv4 addresses</a:t>
            </a:r>
            <a:endParaRPr sz="3600"/>
          </a:p>
        </p:txBody>
      </p:sp>
      <p:pic>
        <p:nvPicPr>
          <p:cNvPr id="1652" name="Google Shape;1652;g39c1a85cac3_1_19"/>
          <p:cNvPicPr preferRelativeResize="0"/>
          <p:nvPr/>
        </p:nvPicPr>
        <p:blipFill>
          <a:blip r:embed="rId3">
            <a:alphaModFix/>
          </a:blip>
          <a:stretch>
            <a:fillRect/>
          </a:stretch>
        </p:blipFill>
        <p:spPr>
          <a:xfrm>
            <a:off x="2133638" y="1290650"/>
            <a:ext cx="4348125" cy="974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6" name="Shape 1656"/>
        <p:cNvGrpSpPr/>
        <p:nvPr/>
      </p:nvGrpSpPr>
      <p:grpSpPr>
        <a:xfrm>
          <a:off x="0" y="0"/>
          <a:ext cx="0" cy="0"/>
          <a:chOff x="0" y="0"/>
          <a:chExt cx="0" cy="0"/>
        </a:xfrm>
      </p:grpSpPr>
      <p:sp>
        <p:nvSpPr>
          <p:cNvPr id="1657" name="Google Shape;1657;g39c1a85cac3_1_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58" name="Google Shape;1658;g39c1a85cac3_1_9"/>
          <p:cNvSpPr txBox="1"/>
          <p:nvPr>
            <p:ph idx="4294967295" type="title"/>
          </p:nvPr>
        </p:nvSpPr>
        <p:spPr>
          <a:xfrm>
            <a:off x="206375" y="1290650"/>
            <a:ext cx="7467600" cy="31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An IP address that is visible on the Internet and unique worldwide. It enables devices to communicate across different networks globally. It can be any IPv4 address outside private ranges. Public IPs can be static or dynamic.</a:t>
            </a:r>
            <a:endParaRPr sz="1800"/>
          </a:p>
          <a:p>
            <a:pPr indent="0" lvl="0" marL="0" rtl="0" algn="l">
              <a:spcBef>
                <a:spcPts val="0"/>
              </a:spcBef>
              <a:spcAft>
                <a:spcPts val="0"/>
              </a:spcAft>
              <a:buNone/>
            </a:pPr>
            <a:r>
              <a:rPr lang="en" sz="1800"/>
              <a:t>Example: 142.250.72.206 (a Google server)</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Real-world scenario:</a:t>
            </a:r>
            <a:endParaRPr sz="1800"/>
          </a:p>
          <a:p>
            <a:pPr indent="0" lvl="0" marL="0" rtl="0" algn="l">
              <a:spcBef>
                <a:spcPts val="0"/>
              </a:spcBef>
              <a:spcAft>
                <a:spcPts val="0"/>
              </a:spcAft>
              <a:buNone/>
            </a:pPr>
            <a:r>
              <a:rPr lang="en" sz="1800"/>
              <a:t>Your home router is assigned a public IP by your ISP.</a:t>
            </a:r>
            <a:endParaRPr sz="1800"/>
          </a:p>
          <a:p>
            <a:pPr indent="0" lvl="0" marL="0" rtl="0" algn="l">
              <a:spcBef>
                <a:spcPts val="0"/>
              </a:spcBef>
              <a:spcAft>
                <a:spcPts val="0"/>
              </a:spcAft>
              <a:buNone/>
            </a:pPr>
            <a:r>
              <a:rPr lang="en" sz="1800"/>
              <a:t>Websites and online services can send data back to your router using this address. Accessing www.google.com from your laptop uses your public IP.</a:t>
            </a:r>
            <a:endParaRPr sz="1800"/>
          </a:p>
          <a:p>
            <a:pPr indent="0" lvl="0" marL="0" rtl="0" algn="l">
              <a:lnSpc>
                <a:spcPct val="90000"/>
              </a:lnSpc>
              <a:spcBef>
                <a:spcPts val="0"/>
              </a:spcBef>
              <a:spcAft>
                <a:spcPts val="0"/>
              </a:spcAft>
              <a:buSzPts val="1800"/>
              <a:buNone/>
            </a:pPr>
            <a:r>
              <a:t/>
            </a:r>
            <a:endParaRPr sz="1800"/>
          </a:p>
        </p:txBody>
      </p:sp>
      <p:sp>
        <p:nvSpPr>
          <p:cNvPr id="1659" name="Google Shape;1659;g39c1a85cac3_1_9"/>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Public IP</a:t>
            </a:r>
            <a:endParaRPr sz="3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3" name="Shape 1663"/>
        <p:cNvGrpSpPr/>
        <p:nvPr/>
      </p:nvGrpSpPr>
      <p:grpSpPr>
        <a:xfrm>
          <a:off x="0" y="0"/>
          <a:ext cx="0" cy="0"/>
          <a:chOff x="0" y="0"/>
          <a:chExt cx="0" cy="0"/>
        </a:xfrm>
      </p:grpSpPr>
      <p:sp>
        <p:nvSpPr>
          <p:cNvPr id="1664" name="Google Shape;1664;g39c1a85cac3_1_3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65" name="Google Shape;1665;g39c1a85cac3_1_30"/>
          <p:cNvSpPr txBox="1"/>
          <p:nvPr>
            <p:ph idx="4294967295" type="title"/>
          </p:nvPr>
        </p:nvSpPr>
        <p:spPr>
          <a:xfrm>
            <a:off x="196800" y="1129700"/>
            <a:ext cx="8750400" cy="392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It is used inside Local Networks, </a:t>
            </a:r>
            <a:r>
              <a:rPr b="1" lang="en" sz="1800"/>
              <a:t>NOT</a:t>
            </a:r>
            <a:r>
              <a:rPr lang="en" sz="1800"/>
              <a:t> routable on the Internet. An IP address used within a local network. Not directly reachable from the Internet. It allows devices in a home, office, or organization to communicate internally. To access the Internet, private IPs are translated to a public IP using NAT (Network Address Translation).</a:t>
            </a:r>
            <a:endParaRPr sz="1800"/>
          </a:p>
          <a:p>
            <a:pPr indent="0" lvl="0" marL="0" rtl="0" algn="l">
              <a:spcBef>
                <a:spcPts val="0"/>
              </a:spcBef>
              <a:spcAft>
                <a:spcPts val="0"/>
              </a:spcAft>
              <a:buNone/>
            </a:pPr>
            <a:r>
              <a:rPr lang="en" sz="1800"/>
              <a:t>Private Ranges (IPv4):</a:t>
            </a:r>
            <a:endParaRPr sz="1800"/>
          </a:p>
          <a:p>
            <a:pPr indent="0" lvl="0" marL="0" rtl="0" algn="l">
              <a:spcBef>
                <a:spcPts val="0"/>
              </a:spcBef>
              <a:spcAft>
                <a:spcPts val="0"/>
              </a:spcAft>
              <a:buNone/>
            </a:pPr>
            <a:r>
              <a:rPr lang="en" sz="1800"/>
              <a:t>10.0.0.0 – 10.255.255.255</a:t>
            </a:r>
            <a:endParaRPr sz="1800"/>
          </a:p>
          <a:p>
            <a:pPr indent="0" lvl="0" marL="0" rtl="0" algn="l">
              <a:spcBef>
                <a:spcPts val="0"/>
              </a:spcBef>
              <a:spcAft>
                <a:spcPts val="0"/>
              </a:spcAft>
              <a:buNone/>
            </a:pPr>
            <a:r>
              <a:rPr lang="en" sz="1800"/>
              <a:t>172.16.0.0 – 172.31.255.255</a:t>
            </a:r>
            <a:endParaRPr sz="1800"/>
          </a:p>
          <a:p>
            <a:pPr indent="0" lvl="0" marL="0" rtl="0" algn="l">
              <a:spcBef>
                <a:spcPts val="0"/>
              </a:spcBef>
              <a:spcAft>
                <a:spcPts val="0"/>
              </a:spcAft>
              <a:buNone/>
            </a:pPr>
            <a:r>
              <a:rPr lang="en" sz="1800"/>
              <a:t>192.168.0.0 – 192.168.255.255</a:t>
            </a:r>
            <a:endParaRPr sz="1800"/>
          </a:p>
          <a:p>
            <a:pPr indent="0" lvl="0" marL="0" rtl="0" algn="l">
              <a:spcBef>
                <a:spcPts val="0"/>
              </a:spcBef>
              <a:spcAft>
                <a:spcPts val="0"/>
              </a:spcAft>
              <a:buNone/>
            </a:pPr>
            <a:r>
              <a:rPr lang="en" sz="1800"/>
              <a:t>Example: 192.168.1.10 (your laptop at home)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Real-world scenario:</a:t>
            </a:r>
            <a:endParaRPr sz="1800"/>
          </a:p>
          <a:p>
            <a:pPr indent="0" lvl="0" marL="0" rtl="0" algn="l">
              <a:spcBef>
                <a:spcPts val="0"/>
              </a:spcBef>
              <a:spcAft>
                <a:spcPts val="0"/>
              </a:spcAft>
              <a:buNone/>
            </a:pPr>
            <a:r>
              <a:rPr lang="en" sz="1800"/>
              <a:t>All devices in your home network—laptops, phones, smart TVs—get private IPs.They can share files, print documents to the same printer, and play local multiplayer games.</a:t>
            </a:r>
            <a:endParaRPr sz="1800"/>
          </a:p>
        </p:txBody>
      </p:sp>
      <p:sp>
        <p:nvSpPr>
          <p:cNvPr id="1666" name="Google Shape;1666;g39c1a85cac3_1_30"/>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Private IP</a:t>
            </a:r>
            <a:endParaRPr sz="3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0" name="Shape 1670"/>
        <p:cNvGrpSpPr/>
        <p:nvPr/>
      </p:nvGrpSpPr>
      <p:grpSpPr>
        <a:xfrm>
          <a:off x="0" y="0"/>
          <a:ext cx="0" cy="0"/>
          <a:chOff x="0" y="0"/>
          <a:chExt cx="0" cy="0"/>
        </a:xfrm>
      </p:grpSpPr>
      <p:sp>
        <p:nvSpPr>
          <p:cNvPr id="1671" name="Google Shape;1671;g39c1a85cac3_1_3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72" name="Google Shape;1672;g39c1a85cac3_1_38"/>
          <p:cNvSpPr txBox="1"/>
          <p:nvPr>
            <p:ph idx="4294967295" type="title"/>
          </p:nvPr>
        </p:nvSpPr>
        <p:spPr>
          <a:xfrm>
            <a:off x="196800" y="1240825"/>
            <a:ext cx="8750400" cy="292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This IP is manually assigned, it doesn’t change. (a fixed IP address manually assigned to a device.) It ensures the device always uses the same address for reliable access. Static IPs avoid conflicts in networks with multiple devices and simplify network management.</a:t>
            </a:r>
            <a:endParaRPr sz="1800"/>
          </a:p>
          <a:p>
            <a:pPr indent="0" lvl="0" marL="0" rtl="0" algn="l">
              <a:spcBef>
                <a:spcPts val="0"/>
              </a:spcBef>
              <a:spcAft>
                <a:spcPts val="0"/>
              </a:spcAft>
              <a:buNone/>
            </a:pPr>
            <a:r>
              <a:rPr lang="en" sz="1800"/>
              <a:t>Example: 192.168.1.100 (office network printer)</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Real-world scenario:</a:t>
            </a:r>
            <a:endParaRPr sz="1800"/>
          </a:p>
          <a:p>
            <a:pPr indent="0" lvl="0" marL="0" rtl="0" algn="l">
              <a:spcBef>
                <a:spcPts val="0"/>
              </a:spcBef>
              <a:spcAft>
                <a:spcPts val="0"/>
              </a:spcAft>
              <a:buNone/>
            </a:pPr>
            <a:r>
              <a:rPr lang="en" sz="1800"/>
              <a:t>Servers, CCTV cameras, and printers often use static IPs so users can always connect to the same address.</a:t>
            </a:r>
            <a:endParaRPr sz="1800"/>
          </a:p>
          <a:p>
            <a:pPr indent="0" lvl="0" marL="0" rtl="0" algn="l">
              <a:spcBef>
                <a:spcPts val="0"/>
              </a:spcBef>
              <a:spcAft>
                <a:spcPts val="0"/>
              </a:spcAft>
              <a:buNone/>
            </a:pPr>
            <a:r>
              <a:rPr lang="en" sz="1800"/>
              <a:t>Remote work setups or hosting a website at home also benefit from static public IPs.</a:t>
            </a:r>
            <a:endParaRPr sz="1800"/>
          </a:p>
        </p:txBody>
      </p:sp>
      <p:sp>
        <p:nvSpPr>
          <p:cNvPr id="1673" name="Google Shape;1673;g39c1a85cac3_1_38"/>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Static IP</a:t>
            </a:r>
            <a:endParaRPr sz="3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7" name="Shape 1677"/>
        <p:cNvGrpSpPr/>
        <p:nvPr/>
      </p:nvGrpSpPr>
      <p:grpSpPr>
        <a:xfrm>
          <a:off x="0" y="0"/>
          <a:ext cx="0" cy="0"/>
          <a:chOff x="0" y="0"/>
          <a:chExt cx="0" cy="0"/>
        </a:xfrm>
      </p:grpSpPr>
      <p:sp>
        <p:nvSpPr>
          <p:cNvPr id="1678" name="Google Shape;1678;g39c1a85cac3_1_4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79" name="Google Shape;1679;g39c1a85cac3_1_46"/>
          <p:cNvSpPr txBox="1"/>
          <p:nvPr>
            <p:ph idx="4294967295" type="title"/>
          </p:nvPr>
        </p:nvSpPr>
        <p:spPr>
          <a:xfrm>
            <a:off x="196800" y="1240825"/>
            <a:ext cx="8750400" cy="31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It is assigned automatically by DHCP(Dynamic Host Configuration Protocol)It can change over time. They are common for home Internet connections, while dynamic private IPs are standard in almost all networks. It simplifies network management, avoids manual configuration, and efficiently uses IP address pools.</a:t>
            </a:r>
            <a:endParaRPr sz="1800"/>
          </a:p>
          <a:p>
            <a:pPr indent="0" lvl="0" marL="0" rtl="0" algn="l">
              <a:spcBef>
                <a:spcPts val="0"/>
              </a:spcBef>
              <a:spcAft>
                <a:spcPts val="0"/>
              </a:spcAft>
              <a:buNone/>
            </a:pPr>
            <a:r>
              <a:rPr lang="en" sz="1800"/>
              <a:t>It is useful for mobile devices or networks with many transient users.</a:t>
            </a:r>
            <a:endParaRPr sz="1800"/>
          </a:p>
          <a:p>
            <a:pPr indent="0" lvl="0" marL="0" rtl="0" algn="l">
              <a:spcBef>
                <a:spcPts val="0"/>
              </a:spcBef>
              <a:spcAft>
                <a:spcPts val="0"/>
              </a:spcAft>
              <a:buNone/>
            </a:pPr>
            <a:r>
              <a:rPr lang="en" sz="1800"/>
              <a:t>Example: Your smartphone gets 192.168.1.25 today, 192.168.1.26 tomorrow.</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Real-world scenario:</a:t>
            </a:r>
            <a:endParaRPr sz="1800"/>
          </a:p>
          <a:p>
            <a:pPr indent="0" lvl="0" marL="0" rtl="0" algn="l">
              <a:spcBef>
                <a:spcPts val="0"/>
              </a:spcBef>
              <a:spcAft>
                <a:spcPts val="0"/>
              </a:spcAft>
              <a:buNone/>
            </a:pPr>
            <a:r>
              <a:rPr lang="en" sz="1800"/>
              <a:t>Most home networks and many ISPs use dynamic IPs for devices.</a:t>
            </a:r>
            <a:endParaRPr sz="1800"/>
          </a:p>
          <a:p>
            <a:pPr indent="0" lvl="0" marL="0" rtl="0" algn="l">
              <a:spcBef>
                <a:spcPts val="0"/>
              </a:spcBef>
              <a:spcAft>
                <a:spcPts val="0"/>
              </a:spcAft>
              <a:buNone/>
            </a:pPr>
            <a:r>
              <a:rPr lang="en" sz="1800"/>
              <a:t>Every time your device reconnects, it may get a different IP.</a:t>
            </a:r>
            <a:endParaRPr sz="1800"/>
          </a:p>
          <a:p>
            <a:pPr indent="0" lvl="0" marL="0" rtl="0" algn="l">
              <a:spcBef>
                <a:spcPts val="0"/>
              </a:spcBef>
              <a:spcAft>
                <a:spcPts val="0"/>
              </a:spcAft>
              <a:buNone/>
            </a:pPr>
            <a:r>
              <a:t/>
            </a:r>
            <a:endParaRPr sz="1800"/>
          </a:p>
        </p:txBody>
      </p:sp>
      <p:sp>
        <p:nvSpPr>
          <p:cNvPr id="1680" name="Google Shape;1680;g39c1a85cac3_1_46"/>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Dynamic IP</a:t>
            </a:r>
            <a:endParaRPr sz="36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4" name="Shape 1684"/>
        <p:cNvGrpSpPr/>
        <p:nvPr/>
      </p:nvGrpSpPr>
      <p:grpSpPr>
        <a:xfrm>
          <a:off x="0" y="0"/>
          <a:ext cx="0" cy="0"/>
          <a:chOff x="0" y="0"/>
          <a:chExt cx="0" cy="0"/>
        </a:xfrm>
      </p:grpSpPr>
      <p:sp>
        <p:nvSpPr>
          <p:cNvPr id="1685" name="Google Shape;1685;g39c1a85cac3_0_387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86" name="Google Shape;1686;g39c1a85cac3_0_3878"/>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2743200" rtl="0" algn="l">
              <a:lnSpc>
                <a:spcPct val="80000"/>
              </a:lnSpc>
              <a:spcBef>
                <a:spcPts val="0"/>
              </a:spcBef>
              <a:spcAft>
                <a:spcPts val="0"/>
              </a:spcAft>
              <a:buSzPts val="3300"/>
              <a:buNone/>
            </a:pPr>
            <a:r>
              <a:rPr b="1" lang="en" sz="3600"/>
              <a:t>IPv6 </a:t>
            </a:r>
            <a:endParaRPr b="1" sz="3600"/>
          </a:p>
          <a:p>
            <a:pPr indent="457200" lvl="0" marL="0" rtl="0" algn="l">
              <a:lnSpc>
                <a:spcPct val="80000"/>
              </a:lnSpc>
              <a:spcBef>
                <a:spcPts val="0"/>
              </a:spcBef>
              <a:spcAft>
                <a:spcPts val="0"/>
              </a:spcAft>
              <a:buSzPts val="3300"/>
              <a:buNone/>
            </a:pPr>
            <a:r>
              <a:rPr lang="en" sz="3600"/>
              <a:t>(Internet Protocol version 6)</a:t>
            </a:r>
            <a:endParaRPr sz="3600"/>
          </a:p>
        </p:txBody>
      </p:sp>
      <p:sp>
        <p:nvSpPr>
          <p:cNvPr id="1687" name="Google Shape;1687;g39c1a85cac3_0_3878"/>
          <p:cNvSpPr txBox="1"/>
          <p:nvPr>
            <p:ph idx="4294967295" type="title"/>
          </p:nvPr>
        </p:nvSpPr>
        <p:spPr>
          <a:xfrm>
            <a:off x="284175" y="1290650"/>
            <a:ext cx="7467600" cy="1182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SzPts val="1800"/>
              <a:buNone/>
            </a:pPr>
            <a:r>
              <a:rPr lang="en" sz="1800"/>
              <a:t>The newer version designed to replace IPv4. IPv6 provides a much larger number of IP addresses and improved efficiency. It uses 128 bits instead of 32 bits (IPv4), allowing trillions of unique addresses. It also offers better security and faster routing. </a:t>
            </a:r>
            <a:endParaRPr sz="1800"/>
          </a:p>
        </p:txBody>
      </p:sp>
      <p:pic>
        <p:nvPicPr>
          <p:cNvPr id="1688" name="Google Shape;1688;g39c1a85cac3_0_3878"/>
          <p:cNvPicPr preferRelativeResize="0"/>
          <p:nvPr/>
        </p:nvPicPr>
        <p:blipFill>
          <a:blip r:embed="rId3">
            <a:alphaModFix/>
          </a:blip>
          <a:stretch>
            <a:fillRect/>
          </a:stretch>
        </p:blipFill>
        <p:spPr>
          <a:xfrm>
            <a:off x="2001888" y="2548900"/>
            <a:ext cx="4479876" cy="22793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0" name="Shape 1560"/>
        <p:cNvGrpSpPr/>
        <p:nvPr/>
      </p:nvGrpSpPr>
      <p:grpSpPr>
        <a:xfrm>
          <a:off x="0" y="0"/>
          <a:ext cx="0" cy="0"/>
          <a:chOff x="0" y="0"/>
          <a:chExt cx="0" cy="0"/>
        </a:xfrm>
      </p:grpSpPr>
      <p:sp>
        <p:nvSpPr>
          <p:cNvPr id="1561" name="Google Shape;1561;g39c1a85cac3_0_52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sp>
        <p:nvSpPr>
          <p:cNvPr id="1562" name="Google Shape;1562;g39c1a85cac3_0_520"/>
          <p:cNvSpPr txBox="1"/>
          <p:nvPr>
            <p:ph type="title"/>
          </p:nvPr>
        </p:nvSpPr>
        <p:spPr>
          <a:xfrm>
            <a:off x="284550" y="-6825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Course Introduction</a:t>
            </a:r>
            <a:endParaRPr sz="3600"/>
          </a:p>
        </p:txBody>
      </p:sp>
      <p:sp>
        <p:nvSpPr>
          <p:cNvPr id="1563" name="Google Shape;1563;g39c1a85cac3_0_520"/>
          <p:cNvSpPr txBox="1"/>
          <p:nvPr>
            <p:ph idx="4294967295" type="title"/>
          </p:nvPr>
        </p:nvSpPr>
        <p:spPr>
          <a:xfrm>
            <a:off x="248250" y="1291375"/>
            <a:ext cx="7503600" cy="3481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SzPts val="1800"/>
              <a:buNone/>
            </a:pPr>
            <a:r>
              <a:rPr lang="en" sz="2000"/>
              <a:t>This course provides a foundational understanding of the principles, technologies, and protocols that govern computer networks. We will explore how data travels across the globe, from the basic physical hardware to the complex logical systems that enable communication. The curriculum will adopt a layered approach, starting with a high-level overview before diving into the specific functions of each network layer. By the end of this course, students will be able to describe network architectures, analyze data flow, and troubleshoot common networking issues.</a:t>
            </a:r>
            <a:endParaRPr sz="2000"/>
          </a:p>
          <a:p>
            <a:pPr indent="0" lvl="0" marL="0" rtl="0" algn="l">
              <a:lnSpc>
                <a:spcPct val="90000"/>
              </a:lnSpc>
              <a:spcBef>
                <a:spcPts val="0"/>
              </a:spcBef>
              <a:spcAft>
                <a:spcPts val="0"/>
              </a:spcAft>
              <a:buSzPts val="1800"/>
              <a:buNone/>
            </a:pPr>
            <a:r>
              <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2" name="Shape 1692"/>
        <p:cNvGrpSpPr/>
        <p:nvPr/>
      </p:nvGrpSpPr>
      <p:grpSpPr>
        <a:xfrm>
          <a:off x="0" y="0"/>
          <a:ext cx="0" cy="0"/>
          <a:chOff x="0" y="0"/>
          <a:chExt cx="0" cy="0"/>
        </a:xfrm>
      </p:grpSpPr>
      <p:sp>
        <p:nvSpPr>
          <p:cNvPr id="1693" name="Google Shape;1693;g39c1a85cac3_1_5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94" name="Google Shape;1694;g39c1a85cac3_1_54"/>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Why IPv6? </a:t>
            </a:r>
            <a:endParaRPr sz="3600"/>
          </a:p>
          <a:p>
            <a:pPr indent="0" lvl="0" marL="0" rtl="0" algn="l">
              <a:lnSpc>
                <a:spcPct val="80000"/>
              </a:lnSpc>
              <a:spcBef>
                <a:spcPts val="0"/>
              </a:spcBef>
              <a:spcAft>
                <a:spcPts val="0"/>
              </a:spcAft>
              <a:buSzPts val="3300"/>
              <a:buNone/>
            </a:pPr>
            <a:r>
              <a:rPr lang="en" sz="3600"/>
              <a:t>What happened to IPv5?</a:t>
            </a:r>
            <a:endParaRPr sz="3600"/>
          </a:p>
        </p:txBody>
      </p:sp>
      <p:sp>
        <p:nvSpPr>
          <p:cNvPr id="1695" name="Google Shape;1695;g39c1a85cac3_1_54"/>
          <p:cNvSpPr txBox="1"/>
          <p:nvPr>
            <p:ph idx="4294967295" type="title"/>
          </p:nvPr>
        </p:nvSpPr>
        <p:spPr>
          <a:xfrm>
            <a:off x="284175" y="1290650"/>
            <a:ext cx="7467600" cy="342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There is no official IPv5 for general Internet use.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IPv5 was an experimental protocol called Internet Stream Protocol (ST or ST-II).</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It was designed in the late 1970s–1980s for streaming voice and video over networks.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IPv5 never replaced IPv4 because it was experimental and limited in scope.</a:t>
            </a:r>
            <a:br>
              <a:rPr lang="en" sz="1800"/>
            </a:br>
            <a:br>
              <a:rPr lang="en" sz="1800"/>
            </a:br>
            <a:r>
              <a:rPr b="1" lang="en" sz="1800"/>
              <a:t>IPv5 did not solve IPv4’s address shortage problem. IPv4 has limited addresses (~4.3 billion).</a:t>
            </a:r>
            <a:endParaRPr b="1" sz="1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9" name="Shape 1699"/>
        <p:cNvGrpSpPr/>
        <p:nvPr/>
      </p:nvGrpSpPr>
      <p:grpSpPr>
        <a:xfrm>
          <a:off x="0" y="0"/>
          <a:ext cx="0" cy="0"/>
          <a:chOff x="0" y="0"/>
          <a:chExt cx="0" cy="0"/>
        </a:xfrm>
      </p:grpSpPr>
      <p:sp>
        <p:nvSpPr>
          <p:cNvPr id="1700" name="Google Shape;1700;g39c1a85cac3_1_6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01" name="Google Shape;1701;g39c1a85cac3_1_66"/>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2743200" rtl="0" algn="l">
              <a:lnSpc>
                <a:spcPct val="80000"/>
              </a:lnSpc>
              <a:spcBef>
                <a:spcPts val="0"/>
              </a:spcBef>
              <a:spcAft>
                <a:spcPts val="0"/>
              </a:spcAft>
              <a:buSzPts val="3300"/>
              <a:buNone/>
            </a:pPr>
            <a:r>
              <a:rPr b="1" lang="en" sz="3600"/>
              <a:t>IPv6 </a:t>
            </a:r>
            <a:endParaRPr b="1" sz="3600"/>
          </a:p>
          <a:p>
            <a:pPr indent="457200" lvl="0" marL="914400" rtl="0" algn="l">
              <a:lnSpc>
                <a:spcPct val="80000"/>
              </a:lnSpc>
              <a:spcBef>
                <a:spcPts val="0"/>
              </a:spcBef>
              <a:spcAft>
                <a:spcPts val="0"/>
              </a:spcAft>
              <a:buSzPts val="3300"/>
              <a:buNone/>
            </a:pPr>
            <a:r>
              <a:rPr lang="en" sz="3600"/>
              <a:t>(</a:t>
            </a:r>
            <a:r>
              <a:rPr lang="en" sz="3600"/>
              <a:t>Address structure</a:t>
            </a:r>
            <a:r>
              <a:rPr lang="en" sz="3600"/>
              <a:t>)</a:t>
            </a:r>
            <a:endParaRPr sz="3600"/>
          </a:p>
        </p:txBody>
      </p:sp>
      <p:sp>
        <p:nvSpPr>
          <p:cNvPr id="1702" name="Google Shape;1702;g39c1a85cac3_1_66"/>
          <p:cNvSpPr txBox="1"/>
          <p:nvPr>
            <p:ph idx="4294967295" type="title"/>
          </p:nvPr>
        </p:nvSpPr>
        <p:spPr>
          <a:xfrm>
            <a:off x="284175" y="1417650"/>
            <a:ext cx="7467600" cy="267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IPv6 addresses are 128 bits long, written in 8 groups of 4 hexadecimal digits.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Format: 2001:0db8:85a3:0000:0000:8a2e:0370:7334</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Leading zeros in a group can be omitted, and consecutive zeros can be replaced with :: once.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Example: 2001:db8:85a3::8a2e:370:7334</a:t>
            </a:r>
            <a:endParaRPr sz="1800"/>
          </a:p>
          <a:p>
            <a:pPr indent="0" lvl="0" marL="0" rtl="0" algn="l">
              <a:lnSpc>
                <a:spcPct val="90000"/>
              </a:lnSpc>
              <a:spcBef>
                <a:spcPts val="0"/>
              </a:spcBef>
              <a:spcAft>
                <a:spcPts val="0"/>
              </a:spcAft>
              <a:buSzPts val="1800"/>
              <a:buNone/>
            </a:pPr>
            <a:r>
              <a:t/>
            </a: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6" name="Shape 1706"/>
        <p:cNvGrpSpPr/>
        <p:nvPr/>
      </p:nvGrpSpPr>
      <p:grpSpPr>
        <a:xfrm>
          <a:off x="0" y="0"/>
          <a:ext cx="0" cy="0"/>
          <a:chOff x="0" y="0"/>
          <a:chExt cx="0" cy="0"/>
        </a:xfrm>
      </p:grpSpPr>
      <p:sp>
        <p:nvSpPr>
          <p:cNvPr id="1707" name="Google Shape;1707;g39c1a85cac3_1_75"/>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08" name="Google Shape;1708;g39c1a85cac3_1_75"/>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2743200" rtl="0" algn="l">
              <a:lnSpc>
                <a:spcPct val="80000"/>
              </a:lnSpc>
              <a:spcBef>
                <a:spcPts val="0"/>
              </a:spcBef>
              <a:spcAft>
                <a:spcPts val="0"/>
              </a:spcAft>
              <a:buSzPts val="3300"/>
              <a:buNone/>
            </a:pPr>
            <a:r>
              <a:rPr b="1" lang="en" sz="3600"/>
              <a:t>IPv6 </a:t>
            </a:r>
            <a:endParaRPr b="1" sz="3600"/>
          </a:p>
          <a:p>
            <a:pPr indent="457200" lvl="0" marL="914400" rtl="0" algn="l">
              <a:lnSpc>
                <a:spcPct val="80000"/>
              </a:lnSpc>
              <a:spcBef>
                <a:spcPts val="0"/>
              </a:spcBef>
              <a:spcAft>
                <a:spcPts val="0"/>
              </a:spcAft>
              <a:buSzPts val="3300"/>
              <a:buNone/>
            </a:pPr>
            <a:r>
              <a:rPr lang="en" sz="3600"/>
              <a:t>(</a:t>
            </a:r>
            <a:r>
              <a:rPr lang="en" sz="3600"/>
              <a:t>Types of addresses</a:t>
            </a:r>
            <a:r>
              <a:rPr lang="en" sz="3600"/>
              <a:t>)</a:t>
            </a:r>
            <a:endParaRPr sz="3600"/>
          </a:p>
        </p:txBody>
      </p:sp>
      <p:sp>
        <p:nvSpPr>
          <p:cNvPr id="1709" name="Google Shape;1709;g39c1a85cac3_1_75"/>
          <p:cNvSpPr txBox="1"/>
          <p:nvPr>
            <p:ph idx="4294967295" type="title"/>
          </p:nvPr>
        </p:nvSpPr>
        <p:spPr>
          <a:xfrm>
            <a:off x="284175" y="1417650"/>
            <a:ext cx="7467600" cy="367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t>Global Unicast: </a:t>
            </a:r>
            <a:r>
              <a:rPr lang="en" sz="1800"/>
              <a:t>publicly routable addresses, similar to IPv4 public IPs.</a:t>
            </a:r>
            <a:endParaRPr sz="1800"/>
          </a:p>
          <a:p>
            <a:pPr indent="0" lvl="0" marL="0" rtl="0" algn="l">
              <a:spcBef>
                <a:spcPts val="0"/>
              </a:spcBef>
              <a:spcAft>
                <a:spcPts val="0"/>
              </a:spcAft>
              <a:buNone/>
            </a:pPr>
            <a:r>
              <a:rPr lang="en" sz="1800"/>
              <a:t>Example: 2001:0db8:1234::1</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 sz="1800"/>
              <a:t>Link-Local: </a:t>
            </a:r>
            <a:r>
              <a:rPr lang="en" sz="1800"/>
              <a:t>automatically assigned, only valid on the local network segment.</a:t>
            </a:r>
            <a:endParaRPr sz="1800"/>
          </a:p>
          <a:p>
            <a:pPr indent="0" lvl="0" marL="0" rtl="0" algn="l">
              <a:spcBef>
                <a:spcPts val="0"/>
              </a:spcBef>
              <a:spcAft>
                <a:spcPts val="0"/>
              </a:spcAft>
              <a:buNone/>
            </a:pPr>
            <a:r>
              <a:rPr lang="en" sz="1800"/>
              <a:t>Always starts with FE80::/10</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 sz="1800"/>
              <a:t>Multicast: </a:t>
            </a:r>
            <a:r>
              <a:rPr lang="en" sz="1800"/>
              <a:t>sent to multiple devices simultaneously.</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 sz="1800"/>
              <a:t>Anycast:</a:t>
            </a:r>
            <a:r>
              <a:rPr lang="en" sz="1800"/>
              <a:t> Sent to the nearest device in a group.</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 sz="1800"/>
              <a:t>Unique Local Addresses (ULA): </a:t>
            </a:r>
            <a:r>
              <a:rPr lang="en" sz="1800"/>
              <a:t>Private addresses, similar to IPv4 private IPs.</a:t>
            </a:r>
            <a:endParaRPr sz="1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3" name="Shape 1713"/>
        <p:cNvGrpSpPr/>
        <p:nvPr/>
      </p:nvGrpSpPr>
      <p:grpSpPr>
        <a:xfrm>
          <a:off x="0" y="0"/>
          <a:ext cx="0" cy="0"/>
          <a:chOff x="0" y="0"/>
          <a:chExt cx="0" cy="0"/>
        </a:xfrm>
      </p:grpSpPr>
      <p:sp>
        <p:nvSpPr>
          <p:cNvPr id="1714" name="Google Shape;1714;g39c1a85cac3_1_8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15" name="Google Shape;1715;g39c1a85cac3_1_83"/>
          <p:cNvSpPr txBox="1"/>
          <p:nvPr>
            <p:ph type="title"/>
          </p:nvPr>
        </p:nvSpPr>
        <p:spPr>
          <a:xfrm>
            <a:off x="246875" y="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Advantages of IPv6 over IPv4</a:t>
            </a:r>
            <a:endParaRPr sz="3600"/>
          </a:p>
        </p:txBody>
      </p:sp>
      <p:sp>
        <p:nvSpPr>
          <p:cNvPr id="1716" name="Google Shape;1716;g39c1a85cac3_1_83"/>
          <p:cNvSpPr txBox="1"/>
          <p:nvPr>
            <p:ph idx="4294967295" type="title"/>
          </p:nvPr>
        </p:nvSpPr>
        <p:spPr>
          <a:xfrm>
            <a:off x="284175" y="1417650"/>
            <a:ext cx="7467600" cy="292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Huge address space: 128-bit vs 32-bit.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No need for NAT; devices can have unique public addresses.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Simplified packet header → faster routing.</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Built-in security with IPsec.</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Auto-configuration: devices can generate their own addresses.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Better support for mobile devices and IoT.</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7" name="Shape 1567"/>
        <p:cNvGrpSpPr/>
        <p:nvPr/>
      </p:nvGrpSpPr>
      <p:grpSpPr>
        <a:xfrm>
          <a:off x="0" y="0"/>
          <a:ext cx="0" cy="0"/>
          <a:chOff x="0" y="0"/>
          <a:chExt cx="0" cy="0"/>
        </a:xfrm>
      </p:grpSpPr>
      <p:sp>
        <p:nvSpPr>
          <p:cNvPr id="1568" name="Google Shape;1568;g39c1a85cac3_0_156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sp>
        <p:nvSpPr>
          <p:cNvPr id="1569" name="Google Shape;1569;g39c1a85cac3_0_1560"/>
          <p:cNvSpPr txBox="1"/>
          <p:nvPr>
            <p:ph type="title"/>
          </p:nvPr>
        </p:nvSpPr>
        <p:spPr>
          <a:xfrm>
            <a:off x="284550" y="-6825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Grading &amp; Assessment</a:t>
            </a:r>
            <a:endParaRPr sz="3600"/>
          </a:p>
        </p:txBody>
      </p:sp>
      <p:sp>
        <p:nvSpPr>
          <p:cNvPr id="1570" name="Google Shape;1570;g39c1a85cac3_0_1560"/>
          <p:cNvSpPr txBox="1"/>
          <p:nvPr>
            <p:ph idx="4294967295" type="title"/>
          </p:nvPr>
        </p:nvSpPr>
        <p:spPr>
          <a:xfrm>
            <a:off x="248250" y="1291375"/>
            <a:ext cx="7029000" cy="2428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SzPts val="1900"/>
              <a:buNone/>
            </a:pPr>
            <a:r>
              <a:t/>
            </a:r>
            <a:endParaRPr sz="1900"/>
          </a:p>
          <a:p>
            <a:pPr indent="0" lvl="0" marL="0" rtl="0" algn="l">
              <a:lnSpc>
                <a:spcPct val="90000"/>
              </a:lnSpc>
              <a:spcBef>
                <a:spcPts val="0"/>
              </a:spcBef>
              <a:spcAft>
                <a:spcPts val="0"/>
              </a:spcAft>
              <a:buSzPts val="1900"/>
              <a:buNone/>
            </a:pPr>
            <a:r>
              <a:rPr lang="en" sz="2500"/>
              <a:t>Midterm test: a comprehensive assessment of materials from week 1 till week 8</a:t>
            </a:r>
            <a:r>
              <a:rPr b="1" lang="en" sz="2500"/>
              <a:t> (100 points)</a:t>
            </a:r>
            <a:endParaRPr b="1" sz="2500"/>
          </a:p>
          <a:p>
            <a:pPr indent="0" lvl="0" marL="0" rtl="0" algn="l">
              <a:lnSpc>
                <a:spcPct val="90000"/>
              </a:lnSpc>
              <a:spcBef>
                <a:spcPts val="0"/>
              </a:spcBef>
              <a:spcAft>
                <a:spcPts val="0"/>
              </a:spcAft>
              <a:buSzPts val="1900"/>
              <a:buNone/>
            </a:pPr>
            <a:r>
              <a:t/>
            </a:r>
            <a:endParaRPr sz="2500"/>
          </a:p>
          <a:p>
            <a:pPr indent="0" lvl="0" marL="0" rtl="0" algn="l">
              <a:lnSpc>
                <a:spcPct val="90000"/>
              </a:lnSpc>
              <a:spcBef>
                <a:spcPts val="0"/>
              </a:spcBef>
              <a:spcAft>
                <a:spcPts val="0"/>
              </a:spcAft>
              <a:buSzPts val="1900"/>
              <a:buNone/>
            </a:pPr>
            <a:r>
              <a:rPr lang="en" sz="2500"/>
              <a:t>Final exam </a:t>
            </a:r>
            <a:r>
              <a:rPr b="1" lang="en" sz="2500"/>
              <a:t>(100 points)</a:t>
            </a:r>
            <a:endParaRPr b="1" sz="2500"/>
          </a:p>
          <a:p>
            <a:pPr indent="0" lvl="0" marL="0" rtl="0" algn="l">
              <a:lnSpc>
                <a:spcPct val="90000"/>
              </a:lnSpc>
              <a:spcBef>
                <a:spcPts val="0"/>
              </a:spcBef>
              <a:spcAft>
                <a:spcPts val="0"/>
              </a:spcAft>
              <a:buSzPts val="1800"/>
              <a:buNone/>
            </a:pPr>
            <a:r>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4" name="Shape 1574"/>
        <p:cNvGrpSpPr/>
        <p:nvPr/>
      </p:nvGrpSpPr>
      <p:grpSpPr>
        <a:xfrm>
          <a:off x="0" y="0"/>
          <a:ext cx="0" cy="0"/>
          <a:chOff x="0" y="0"/>
          <a:chExt cx="0" cy="0"/>
        </a:xfrm>
      </p:grpSpPr>
      <p:sp>
        <p:nvSpPr>
          <p:cNvPr id="1575" name="Google Shape;1575;g39c1a85cac3_0_260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76" name="Google Shape;1576;g39c1a85cac3_0_2601"/>
          <p:cNvSpPr txBox="1"/>
          <p:nvPr>
            <p:ph type="title"/>
          </p:nvPr>
        </p:nvSpPr>
        <p:spPr>
          <a:xfrm>
            <a:off x="284550" y="-68250"/>
            <a:ext cx="73866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600"/>
              <a:t>What is the Internet?</a:t>
            </a:r>
            <a:endParaRPr sz="3600"/>
          </a:p>
        </p:txBody>
      </p:sp>
      <p:pic>
        <p:nvPicPr>
          <p:cNvPr id="1577" name="Google Shape;1577;g39c1a85cac3_0_2601"/>
          <p:cNvPicPr preferRelativeResize="0"/>
          <p:nvPr/>
        </p:nvPicPr>
        <p:blipFill>
          <a:blip r:embed="rId3">
            <a:alphaModFix/>
          </a:blip>
          <a:stretch>
            <a:fillRect/>
          </a:stretch>
        </p:blipFill>
        <p:spPr>
          <a:xfrm>
            <a:off x="1998363" y="1290650"/>
            <a:ext cx="5147276" cy="34450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1" name="Shape 1581"/>
        <p:cNvGrpSpPr/>
        <p:nvPr/>
      </p:nvGrpSpPr>
      <p:grpSpPr>
        <a:xfrm>
          <a:off x="0" y="0"/>
          <a:ext cx="0" cy="0"/>
          <a:chOff x="0" y="0"/>
          <a:chExt cx="0" cy="0"/>
        </a:xfrm>
      </p:grpSpPr>
      <p:sp>
        <p:nvSpPr>
          <p:cNvPr id="1582" name="Google Shape;1582;g39c1a85cac3_0_260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83" name="Google Shape;1583;g39c1a85cac3_0_2608"/>
          <p:cNvSpPr txBox="1"/>
          <p:nvPr>
            <p:ph type="title"/>
          </p:nvPr>
        </p:nvSpPr>
        <p:spPr>
          <a:xfrm>
            <a:off x="284550" y="-68250"/>
            <a:ext cx="86382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300"/>
              <a:t>The Internet is the network of networks…</a:t>
            </a:r>
            <a:endParaRPr sz="3300"/>
          </a:p>
        </p:txBody>
      </p:sp>
      <p:sp>
        <p:nvSpPr>
          <p:cNvPr id="1584" name="Google Shape;1584;g39c1a85cac3_0_2608"/>
          <p:cNvSpPr txBox="1"/>
          <p:nvPr>
            <p:ph idx="4294967295" type="title"/>
          </p:nvPr>
        </p:nvSpPr>
        <p:spPr>
          <a:xfrm>
            <a:off x="252900" y="3480125"/>
            <a:ext cx="8701500" cy="1431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SzPts val="1800"/>
              <a:buNone/>
            </a:pPr>
            <a:r>
              <a:rPr lang="en" sz="1800"/>
              <a:t>The Internet is a global network that connects millions of computers and devices around the world. It allows people to share information, communicate, and access resources anytime, anywhere. Devices on the Internet communicate using a set of rules called protocols (for example, TCP/IP).</a:t>
            </a:r>
            <a:endParaRPr sz="1800"/>
          </a:p>
        </p:txBody>
      </p:sp>
      <p:pic>
        <p:nvPicPr>
          <p:cNvPr id="1585" name="Google Shape;1585;g39c1a85cac3_0_2608"/>
          <p:cNvPicPr preferRelativeResize="0"/>
          <p:nvPr/>
        </p:nvPicPr>
        <p:blipFill>
          <a:blip r:embed="rId3">
            <a:alphaModFix/>
          </a:blip>
          <a:stretch>
            <a:fillRect/>
          </a:stretch>
        </p:blipFill>
        <p:spPr>
          <a:xfrm>
            <a:off x="2527590" y="1290650"/>
            <a:ext cx="4088810" cy="2181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9" name="Shape 1589"/>
        <p:cNvGrpSpPr/>
        <p:nvPr/>
      </p:nvGrpSpPr>
      <p:grpSpPr>
        <a:xfrm>
          <a:off x="0" y="0"/>
          <a:ext cx="0" cy="0"/>
          <a:chOff x="0" y="0"/>
          <a:chExt cx="0" cy="0"/>
        </a:xfrm>
      </p:grpSpPr>
      <p:sp>
        <p:nvSpPr>
          <p:cNvPr id="1590" name="Google Shape;1590;g39c1a85cac3_0_2635"/>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91" name="Google Shape;1591;g39c1a85cac3_0_2635"/>
          <p:cNvSpPr txBox="1"/>
          <p:nvPr>
            <p:ph type="title"/>
          </p:nvPr>
        </p:nvSpPr>
        <p:spPr>
          <a:xfrm>
            <a:off x="284550" y="-68250"/>
            <a:ext cx="86382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300"/>
              <a:t>The Internet is the network of networks…</a:t>
            </a:r>
            <a:endParaRPr sz="3300"/>
          </a:p>
        </p:txBody>
      </p:sp>
      <p:pic>
        <p:nvPicPr>
          <p:cNvPr id="1592" name="Google Shape;1592;g39c1a85cac3_0_2635"/>
          <p:cNvPicPr preferRelativeResize="0"/>
          <p:nvPr/>
        </p:nvPicPr>
        <p:blipFill>
          <a:blip r:embed="rId3">
            <a:alphaModFix/>
          </a:blip>
          <a:stretch>
            <a:fillRect/>
          </a:stretch>
        </p:blipFill>
        <p:spPr>
          <a:xfrm>
            <a:off x="1068875" y="1290650"/>
            <a:ext cx="6682900" cy="37632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6" name="Shape 1596"/>
        <p:cNvGrpSpPr/>
        <p:nvPr/>
      </p:nvGrpSpPr>
      <p:grpSpPr>
        <a:xfrm>
          <a:off x="0" y="0"/>
          <a:ext cx="0" cy="0"/>
          <a:chOff x="0" y="0"/>
          <a:chExt cx="0" cy="0"/>
        </a:xfrm>
      </p:grpSpPr>
      <p:sp>
        <p:nvSpPr>
          <p:cNvPr id="1597" name="Google Shape;1597;g39c1a85cac3_0_262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98" name="Google Shape;1598;g39c1a85cac3_0_2627"/>
          <p:cNvSpPr txBox="1"/>
          <p:nvPr>
            <p:ph type="title"/>
          </p:nvPr>
        </p:nvSpPr>
        <p:spPr>
          <a:xfrm>
            <a:off x="284550" y="-68250"/>
            <a:ext cx="86382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300"/>
              <a:t>The Internet is the network of networks…</a:t>
            </a:r>
            <a:endParaRPr sz="3300"/>
          </a:p>
        </p:txBody>
      </p:sp>
      <p:pic>
        <p:nvPicPr>
          <p:cNvPr id="1599" name="Google Shape;1599;g39c1a85cac3_0_2627"/>
          <p:cNvPicPr preferRelativeResize="0"/>
          <p:nvPr/>
        </p:nvPicPr>
        <p:blipFill>
          <a:blip r:embed="rId3">
            <a:alphaModFix/>
          </a:blip>
          <a:stretch>
            <a:fillRect/>
          </a:stretch>
        </p:blipFill>
        <p:spPr>
          <a:xfrm>
            <a:off x="1712563" y="1290650"/>
            <a:ext cx="5540178" cy="36925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3" name="Shape 1603"/>
        <p:cNvGrpSpPr/>
        <p:nvPr/>
      </p:nvGrpSpPr>
      <p:grpSpPr>
        <a:xfrm>
          <a:off x="0" y="0"/>
          <a:ext cx="0" cy="0"/>
          <a:chOff x="0" y="0"/>
          <a:chExt cx="0" cy="0"/>
        </a:xfrm>
      </p:grpSpPr>
      <p:sp>
        <p:nvSpPr>
          <p:cNvPr id="1604" name="Google Shape;1604;g39c1a85cac3_0_264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05" name="Google Shape;1605;g39c1a85cac3_0_2642"/>
          <p:cNvSpPr txBox="1"/>
          <p:nvPr>
            <p:ph type="title"/>
          </p:nvPr>
        </p:nvSpPr>
        <p:spPr>
          <a:xfrm>
            <a:off x="284550" y="-68250"/>
            <a:ext cx="86382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300"/>
              <a:t>The Internet is the network of networks…</a:t>
            </a:r>
            <a:endParaRPr sz="3300"/>
          </a:p>
        </p:txBody>
      </p:sp>
      <p:pic>
        <p:nvPicPr>
          <p:cNvPr id="1606" name="Google Shape;1606;g39c1a85cac3_0_2642"/>
          <p:cNvPicPr preferRelativeResize="0"/>
          <p:nvPr/>
        </p:nvPicPr>
        <p:blipFill>
          <a:blip r:embed="rId3">
            <a:alphaModFix/>
          </a:blip>
          <a:stretch>
            <a:fillRect/>
          </a:stretch>
        </p:blipFill>
        <p:spPr>
          <a:xfrm>
            <a:off x="1591275" y="1290650"/>
            <a:ext cx="6128000" cy="369255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0" name="Shape 1610"/>
        <p:cNvGrpSpPr/>
        <p:nvPr/>
      </p:nvGrpSpPr>
      <p:grpSpPr>
        <a:xfrm>
          <a:off x="0" y="0"/>
          <a:ext cx="0" cy="0"/>
          <a:chOff x="0" y="0"/>
          <a:chExt cx="0" cy="0"/>
        </a:xfrm>
      </p:grpSpPr>
      <p:sp>
        <p:nvSpPr>
          <p:cNvPr id="1611" name="Google Shape;1611;g39c1a85cac3_0_265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12" name="Google Shape;1612;g39c1a85cac3_0_2656"/>
          <p:cNvSpPr txBox="1"/>
          <p:nvPr>
            <p:ph type="title"/>
          </p:nvPr>
        </p:nvSpPr>
        <p:spPr>
          <a:xfrm>
            <a:off x="284550" y="-68250"/>
            <a:ext cx="8638200" cy="12144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300"/>
              <a:buNone/>
            </a:pPr>
            <a:r>
              <a:rPr lang="en" sz="3300"/>
              <a:t>The Internet is the network of networks…</a:t>
            </a:r>
            <a:endParaRPr sz="3300"/>
          </a:p>
        </p:txBody>
      </p:sp>
      <p:pic>
        <p:nvPicPr>
          <p:cNvPr id="1613" name="Google Shape;1613;g39c1a85cac3_0_2656"/>
          <p:cNvPicPr preferRelativeResize="0"/>
          <p:nvPr/>
        </p:nvPicPr>
        <p:blipFill>
          <a:blip r:embed="rId3">
            <a:alphaModFix/>
          </a:blip>
          <a:stretch>
            <a:fillRect/>
          </a:stretch>
        </p:blipFill>
        <p:spPr>
          <a:xfrm>
            <a:off x="1187250" y="1290650"/>
            <a:ext cx="6564532" cy="36925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plate - Blocks">
  <a:themeElements>
    <a:clrScheme name="Simple Light">
      <a:dk1>
        <a:srgbClr val="FDFDFC"/>
      </a:dk1>
      <a:lt1>
        <a:srgbClr val="541301"/>
      </a:lt1>
      <a:dk2>
        <a:srgbClr val="DCDBD1"/>
      </a:dk2>
      <a:lt2>
        <a:srgbClr val="E5765B"/>
      </a:lt2>
      <a:accent1>
        <a:srgbClr val="D6FFD7"/>
      </a:accent1>
      <a:accent2>
        <a:srgbClr val="EBFFEC"/>
      </a:accent2>
      <a:accent3>
        <a:srgbClr val="A9B0FE"/>
      </a:accent3>
      <a:accent4>
        <a:srgbClr val="D5D7FF"/>
      </a:accent4>
      <a:accent5>
        <a:srgbClr val="F4BBAD"/>
      </a:accent5>
      <a:accent6>
        <a:srgbClr val="1B1311"/>
      </a:accent6>
      <a:hlink>
        <a:srgbClr val="A9B0F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mplate - Blocks">
  <a:themeElements>
    <a:clrScheme name="Simple Light">
      <a:dk1>
        <a:srgbClr val="FDFDFC"/>
      </a:dk1>
      <a:lt1>
        <a:srgbClr val="541301"/>
      </a:lt1>
      <a:dk2>
        <a:srgbClr val="DCDBD1"/>
      </a:dk2>
      <a:lt2>
        <a:srgbClr val="E5765B"/>
      </a:lt2>
      <a:accent1>
        <a:srgbClr val="D6FFD7"/>
      </a:accent1>
      <a:accent2>
        <a:srgbClr val="EBFFEC"/>
      </a:accent2>
      <a:accent3>
        <a:srgbClr val="A9B0FE"/>
      </a:accent3>
      <a:accent4>
        <a:srgbClr val="D5D7FF"/>
      </a:accent4>
      <a:accent5>
        <a:srgbClr val="F4BBAD"/>
      </a:accent5>
      <a:accent6>
        <a:srgbClr val="1B1311"/>
      </a:accent6>
      <a:hlink>
        <a:srgbClr val="A9B0F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Template - Blocks">
  <a:themeElements>
    <a:clrScheme name="Simple Light">
      <a:dk1>
        <a:srgbClr val="FDFDFC"/>
      </a:dk1>
      <a:lt1>
        <a:srgbClr val="541301"/>
      </a:lt1>
      <a:dk2>
        <a:srgbClr val="DCDBD1"/>
      </a:dk2>
      <a:lt2>
        <a:srgbClr val="E5765B"/>
      </a:lt2>
      <a:accent1>
        <a:srgbClr val="D6FFD7"/>
      </a:accent1>
      <a:accent2>
        <a:srgbClr val="EBFFEC"/>
      </a:accent2>
      <a:accent3>
        <a:srgbClr val="A9B0FE"/>
      </a:accent3>
      <a:accent4>
        <a:srgbClr val="D5D7FF"/>
      </a:accent4>
      <a:accent5>
        <a:srgbClr val="F4BBAD"/>
      </a:accent5>
      <a:accent6>
        <a:srgbClr val="1B1311"/>
      </a:accent6>
      <a:hlink>
        <a:srgbClr val="A9B0F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